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7"/>
  </p:notesMasterIdLst>
  <p:sldIdLst>
    <p:sldId id="315" r:id="rId5"/>
    <p:sldId id="343" r:id="rId6"/>
    <p:sldId id="327" r:id="rId7"/>
    <p:sldId id="322" r:id="rId8"/>
    <p:sldId id="323" r:id="rId9"/>
    <p:sldId id="256" r:id="rId10"/>
    <p:sldId id="257" r:id="rId11"/>
    <p:sldId id="328" r:id="rId12"/>
    <p:sldId id="338" r:id="rId13"/>
    <p:sldId id="340" r:id="rId14"/>
    <p:sldId id="341" r:id="rId15"/>
    <p:sldId id="337" r:id="rId16"/>
    <p:sldId id="339" r:id="rId17"/>
    <p:sldId id="342" r:id="rId18"/>
    <p:sldId id="316" r:id="rId19"/>
    <p:sldId id="317" r:id="rId20"/>
    <p:sldId id="318" r:id="rId21"/>
    <p:sldId id="319" r:id="rId22"/>
    <p:sldId id="320" r:id="rId23"/>
    <p:sldId id="344" r:id="rId24"/>
    <p:sldId id="345" r:id="rId25"/>
    <p:sldId id="32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AF0"/>
    <a:srgbClr val="2D6E73"/>
    <a:srgbClr val="FF5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92691-DC7B-4A91-9D1E-B93A58AE1FCA}" v="10" dt="2023-01-23T18:22:40.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Rodway" userId="f27c35b4-d07c-4299-af67-1b4c91556d5b" providerId="ADAL" clId="{A3992691-DC7B-4A91-9D1E-B93A58AE1FCA}"/>
    <pc:docChg chg="custSel addSld delSld modSld">
      <pc:chgData name="C Rodway" userId="f27c35b4-d07c-4299-af67-1b4c91556d5b" providerId="ADAL" clId="{A3992691-DC7B-4A91-9D1E-B93A58AE1FCA}" dt="2023-01-23T18:32:12.120" v="335"/>
      <pc:docMkLst>
        <pc:docMk/>
      </pc:docMkLst>
      <pc:sldChg chg="modSp mod">
        <pc:chgData name="C Rodway" userId="f27c35b4-d07c-4299-af67-1b4c91556d5b" providerId="ADAL" clId="{A3992691-DC7B-4A91-9D1E-B93A58AE1FCA}" dt="2023-01-23T18:31:30.829" v="321"/>
        <pc:sldMkLst>
          <pc:docMk/>
          <pc:sldMk cId="913797037" sldId="256"/>
        </pc:sldMkLst>
        <pc:spChg chg="mod">
          <ac:chgData name="C Rodway" userId="f27c35b4-d07c-4299-af67-1b4c91556d5b" providerId="ADAL" clId="{A3992691-DC7B-4A91-9D1E-B93A58AE1FCA}" dt="2023-01-23T18:31:30.829" v="321"/>
          <ac:spMkLst>
            <pc:docMk/>
            <pc:sldMk cId="913797037" sldId="256"/>
            <ac:spMk id="16" creationId="{1162DF0B-64A5-4035-8600-CE407375DFA6}"/>
          </ac:spMkLst>
        </pc:spChg>
      </pc:sldChg>
      <pc:sldChg chg="modSp mod">
        <pc:chgData name="C Rodway" userId="f27c35b4-d07c-4299-af67-1b4c91556d5b" providerId="ADAL" clId="{A3992691-DC7B-4A91-9D1E-B93A58AE1FCA}" dt="2023-01-23T18:31:37.635" v="323"/>
        <pc:sldMkLst>
          <pc:docMk/>
          <pc:sldMk cId="210194360" sldId="257"/>
        </pc:sldMkLst>
        <pc:spChg chg="mod">
          <ac:chgData name="C Rodway" userId="f27c35b4-d07c-4299-af67-1b4c91556d5b" providerId="ADAL" clId="{A3992691-DC7B-4A91-9D1E-B93A58AE1FCA}" dt="2023-01-23T18:31:37.635" v="323"/>
          <ac:spMkLst>
            <pc:docMk/>
            <pc:sldMk cId="210194360" sldId="257"/>
            <ac:spMk id="5" creationId="{43E31492-43BA-4ACD-9E9B-F8634B224590}"/>
          </ac:spMkLst>
        </pc:spChg>
      </pc:sldChg>
      <pc:sldChg chg="modSp mod">
        <pc:chgData name="C Rodway" userId="f27c35b4-d07c-4299-af67-1b4c91556d5b" providerId="ADAL" clId="{A3992691-DC7B-4A91-9D1E-B93A58AE1FCA}" dt="2023-01-23T18:31:03.205" v="311"/>
        <pc:sldMkLst>
          <pc:docMk/>
          <pc:sldMk cId="1028652987" sldId="315"/>
        </pc:sldMkLst>
        <pc:spChg chg="mod">
          <ac:chgData name="C Rodway" userId="f27c35b4-d07c-4299-af67-1b4c91556d5b" providerId="ADAL" clId="{A3992691-DC7B-4A91-9D1E-B93A58AE1FCA}" dt="2023-01-23T18:18:44.481" v="48" actId="20577"/>
          <ac:spMkLst>
            <pc:docMk/>
            <pc:sldMk cId="1028652987" sldId="315"/>
            <ac:spMk id="2" creationId="{8442FDBF-A9FD-46B3-8197-FBA3B4416C97}"/>
          </ac:spMkLst>
        </pc:spChg>
        <pc:spChg chg="mod">
          <ac:chgData name="C Rodway" userId="f27c35b4-d07c-4299-af67-1b4c91556d5b" providerId="ADAL" clId="{A3992691-DC7B-4A91-9D1E-B93A58AE1FCA}" dt="2023-01-23T18:31:03.205" v="311"/>
          <ac:spMkLst>
            <pc:docMk/>
            <pc:sldMk cId="1028652987" sldId="315"/>
            <ac:spMk id="5" creationId="{00000000-0000-0000-0000-000000000000}"/>
          </ac:spMkLst>
        </pc:spChg>
      </pc:sldChg>
      <pc:sldChg chg="modSp mod">
        <pc:chgData name="C Rodway" userId="f27c35b4-d07c-4299-af67-1b4c91556d5b" providerId="ADAL" clId="{A3992691-DC7B-4A91-9D1E-B93A58AE1FCA}" dt="2023-01-23T18:31:20.445" v="317"/>
        <pc:sldMkLst>
          <pc:docMk/>
          <pc:sldMk cId="1652861192" sldId="322"/>
        </pc:sldMkLst>
        <pc:spChg chg="mod">
          <ac:chgData name="C Rodway" userId="f27c35b4-d07c-4299-af67-1b4c91556d5b" providerId="ADAL" clId="{A3992691-DC7B-4A91-9D1E-B93A58AE1FCA}" dt="2023-01-23T18:31:20.445" v="317"/>
          <ac:spMkLst>
            <pc:docMk/>
            <pc:sldMk cId="1652861192" sldId="322"/>
            <ac:spMk id="54" creationId="{2A8F0BC9-FF97-4587-A356-16D5F0B4FEA1}"/>
          </ac:spMkLst>
        </pc:spChg>
      </pc:sldChg>
      <pc:sldChg chg="modSp mod">
        <pc:chgData name="C Rodway" userId="f27c35b4-d07c-4299-af67-1b4c91556d5b" providerId="ADAL" clId="{A3992691-DC7B-4A91-9D1E-B93A58AE1FCA}" dt="2023-01-23T18:31:25.360" v="319"/>
        <pc:sldMkLst>
          <pc:docMk/>
          <pc:sldMk cId="1352130035" sldId="323"/>
        </pc:sldMkLst>
        <pc:spChg chg="mod">
          <ac:chgData name="C Rodway" userId="f27c35b4-d07c-4299-af67-1b4c91556d5b" providerId="ADAL" clId="{A3992691-DC7B-4A91-9D1E-B93A58AE1FCA}" dt="2023-01-23T18:31:25.360" v="319"/>
          <ac:spMkLst>
            <pc:docMk/>
            <pc:sldMk cId="1352130035" sldId="323"/>
            <ac:spMk id="21" creationId="{EC599880-77EA-4EE3-A60C-A299F7B6436B}"/>
          </ac:spMkLst>
        </pc:spChg>
      </pc:sldChg>
      <pc:sldChg chg="del">
        <pc:chgData name="C Rodway" userId="f27c35b4-d07c-4299-af67-1b4c91556d5b" providerId="ADAL" clId="{A3992691-DC7B-4A91-9D1E-B93A58AE1FCA}" dt="2023-01-23T18:18:26.317" v="0" actId="47"/>
        <pc:sldMkLst>
          <pc:docMk/>
          <pc:sldMk cId="1788919493" sldId="326"/>
        </pc:sldMkLst>
      </pc:sldChg>
      <pc:sldChg chg="modSp mod">
        <pc:chgData name="C Rodway" userId="f27c35b4-d07c-4299-af67-1b4c91556d5b" providerId="ADAL" clId="{A3992691-DC7B-4A91-9D1E-B93A58AE1FCA}" dt="2023-01-23T18:31:14.563" v="315"/>
        <pc:sldMkLst>
          <pc:docMk/>
          <pc:sldMk cId="3081438309" sldId="327"/>
        </pc:sldMkLst>
        <pc:spChg chg="mod">
          <ac:chgData name="C Rodway" userId="f27c35b4-d07c-4299-af67-1b4c91556d5b" providerId="ADAL" clId="{A3992691-DC7B-4A91-9D1E-B93A58AE1FCA}" dt="2023-01-23T18:31:14.563" v="315"/>
          <ac:spMkLst>
            <pc:docMk/>
            <pc:sldMk cId="3081438309" sldId="327"/>
            <ac:spMk id="24" creationId="{5DB27E51-C680-4594-99A3-1E952F42EC6C}"/>
          </ac:spMkLst>
        </pc:spChg>
      </pc:sldChg>
      <pc:sldChg chg="modSp mod">
        <pc:chgData name="C Rodway" userId="f27c35b4-d07c-4299-af67-1b4c91556d5b" providerId="ADAL" clId="{A3992691-DC7B-4A91-9D1E-B93A58AE1FCA}" dt="2023-01-23T18:31:43.332" v="325"/>
        <pc:sldMkLst>
          <pc:docMk/>
          <pc:sldMk cId="2562104348" sldId="328"/>
        </pc:sldMkLst>
        <pc:spChg chg="mod">
          <ac:chgData name="C Rodway" userId="f27c35b4-d07c-4299-af67-1b4c91556d5b" providerId="ADAL" clId="{A3992691-DC7B-4A91-9D1E-B93A58AE1FCA}" dt="2023-01-23T18:31:43.332" v="325"/>
          <ac:spMkLst>
            <pc:docMk/>
            <pc:sldMk cId="2562104348" sldId="328"/>
            <ac:spMk id="15" creationId="{B3CC695E-A6AB-45B6-8432-5F2AAD59921A}"/>
          </ac:spMkLst>
        </pc:spChg>
      </pc:sldChg>
      <pc:sldChg chg="modSp del">
        <pc:chgData name="C Rodway" userId="f27c35b4-d07c-4299-af67-1b4c91556d5b" providerId="ADAL" clId="{A3992691-DC7B-4A91-9D1E-B93A58AE1FCA}" dt="2023-01-23T18:22:42.455" v="213" actId="47"/>
        <pc:sldMkLst>
          <pc:docMk/>
          <pc:sldMk cId="1031524244" sldId="332"/>
        </pc:sldMkLst>
        <pc:graphicFrameChg chg="mod">
          <ac:chgData name="C Rodway" userId="f27c35b4-d07c-4299-af67-1b4c91556d5b" providerId="ADAL" clId="{A3992691-DC7B-4A91-9D1E-B93A58AE1FCA}" dt="2023-01-23T18:22:40.095" v="212" actId="20577"/>
          <ac:graphicFrameMkLst>
            <pc:docMk/>
            <pc:sldMk cId="1031524244" sldId="332"/>
            <ac:graphicFrameMk id="4" creationId="{8DB606E4-2F3A-401F-8A8F-8801918FDD53}"/>
          </ac:graphicFrameMkLst>
        </pc:graphicFrameChg>
      </pc:sldChg>
      <pc:sldChg chg="modSp mod">
        <pc:chgData name="C Rodway" userId="f27c35b4-d07c-4299-af67-1b4c91556d5b" providerId="ADAL" clId="{A3992691-DC7B-4A91-9D1E-B93A58AE1FCA}" dt="2023-01-23T18:32:05.353" v="333"/>
        <pc:sldMkLst>
          <pc:docMk/>
          <pc:sldMk cId="3045860655" sldId="337"/>
        </pc:sldMkLst>
        <pc:spChg chg="mod">
          <ac:chgData name="C Rodway" userId="f27c35b4-d07c-4299-af67-1b4c91556d5b" providerId="ADAL" clId="{A3992691-DC7B-4A91-9D1E-B93A58AE1FCA}" dt="2023-01-23T18:32:05.353" v="333"/>
          <ac:spMkLst>
            <pc:docMk/>
            <pc:sldMk cId="3045860655" sldId="337"/>
            <ac:spMk id="5" creationId="{A742A573-1C40-4DBE-AF55-59B4C094E034}"/>
          </ac:spMkLst>
        </pc:spChg>
      </pc:sldChg>
      <pc:sldChg chg="modSp mod">
        <pc:chgData name="C Rodway" userId="f27c35b4-d07c-4299-af67-1b4c91556d5b" providerId="ADAL" clId="{A3992691-DC7B-4A91-9D1E-B93A58AE1FCA}" dt="2023-01-23T18:31:49.448" v="327"/>
        <pc:sldMkLst>
          <pc:docMk/>
          <pc:sldMk cId="1777299032" sldId="338"/>
        </pc:sldMkLst>
        <pc:spChg chg="mod">
          <ac:chgData name="C Rodway" userId="f27c35b4-d07c-4299-af67-1b4c91556d5b" providerId="ADAL" clId="{A3992691-DC7B-4A91-9D1E-B93A58AE1FCA}" dt="2023-01-23T18:23:35.687" v="240" actId="20577"/>
          <ac:spMkLst>
            <pc:docMk/>
            <pc:sldMk cId="1777299032" sldId="338"/>
            <ac:spMk id="6" creationId="{2863BCA6-E75F-429D-8E4B-699008B0DDAE}"/>
          </ac:spMkLst>
        </pc:spChg>
        <pc:spChg chg="mod">
          <ac:chgData name="C Rodway" userId="f27c35b4-d07c-4299-af67-1b4c91556d5b" providerId="ADAL" clId="{A3992691-DC7B-4A91-9D1E-B93A58AE1FCA}" dt="2023-01-23T18:31:49.448" v="327"/>
          <ac:spMkLst>
            <pc:docMk/>
            <pc:sldMk cId="1777299032" sldId="338"/>
            <ac:spMk id="15" creationId="{B3CC695E-A6AB-45B6-8432-5F2AAD59921A}"/>
          </ac:spMkLst>
        </pc:spChg>
      </pc:sldChg>
      <pc:sldChg chg="delSp modSp mod">
        <pc:chgData name="C Rodway" userId="f27c35b4-d07c-4299-af67-1b4c91556d5b" providerId="ADAL" clId="{A3992691-DC7B-4A91-9D1E-B93A58AE1FCA}" dt="2023-01-23T18:32:12.120" v="335"/>
        <pc:sldMkLst>
          <pc:docMk/>
          <pc:sldMk cId="3084509530" sldId="339"/>
        </pc:sldMkLst>
        <pc:spChg chg="mod">
          <ac:chgData name="C Rodway" userId="f27c35b4-d07c-4299-af67-1b4c91556d5b" providerId="ADAL" clId="{A3992691-DC7B-4A91-9D1E-B93A58AE1FCA}" dt="2023-01-23T18:32:12.120" v="335"/>
          <ac:spMkLst>
            <pc:docMk/>
            <pc:sldMk cId="3084509530" sldId="339"/>
            <ac:spMk id="7" creationId="{C2F8798D-398E-434C-B3FB-E0EC1939EF00}"/>
          </ac:spMkLst>
        </pc:spChg>
        <pc:spChg chg="mod">
          <ac:chgData name="C Rodway" userId="f27c35b4-d07c-4299-af67-1b4c91556d5b" providerId="ADAL" clId="{A3992691-DC7B-4A91-9D1E-B93A58AE1FCA}" dt="2023-01-23T18:25:07.008" v="245" actId="1076"/>
          <ac:spMkLst>
            <pc:docMk/>
            <pc:sldMk cId="3084509530" sldId="339"/>
            <ac:spMk id="9" creationId="{1C0B2F7C-7C83-4E10-AFA2-C1BA294DF4A8}"/>
          </ac:spMkLst>
        </pc:spChg>
        <pc:spChg chg="mod">
          <ac:chgData name="C Rodway" userId="f27c35b4-d07c-4299-af67-1b4c91556d5b" providerId="ADAL" clId="{A3992691-DC7B-4A91-9D1E-B93A58AE1FCA}" dt="2023-01-23T18:25:41.582" v="292" actId="1076"/>
          <ac:spMkLst>
            <pc:docMk/>
            <pc:sldMk cId="3084509530" sldId="339"/>
            <ac:spMk id="10" creationId="{72A6456C-42FF-4C73-9512-F0A306324FD8}"/>
          </ac:spMkLst>
        </pc:spChg>
        <pc:picChg chg="del">
          <ac:chgData name="C Rodway" userId="f27c35b4-d07c-4299-af67-1b4c91556d5b" providerId="ADAL" clId="{A3992691-DC7B-4A91-9D1E-B93A58AE1FCA}" dt="2023-01-23T18:24:58.065" v="241" actId="478"/>
          <ac:picMkLst>
            <pc:docMk/>
            <pc:sldMk cId="3084509530" sldId="339"/>
            <ac:picMk id="5" creationId="{A5C85D35-708A-412F-B748-A264BC22E5AB}"/>
          </ac:picMkLst>
        </pc:picChg>
      </pc:sldChg>
      <pc:sldChg chg="modSp mod">
        <pc:chgData name="C Rodway" userId="f27c35b4-d07c-4299-af67-1b4c91556d5b" providerId="ADAL" clId="{A3992691-DC7B-4A91-9D1E-B93A58AE1FCA}" dt="2023-01-23T18:31:55.573" v="329"/>
        <pc:sldMkLst>
          <pc:docMk/>
          <pc:sldMk cId="680403828" sldId="340"/>
        </pc:sldMkLst>
        <pc:spChg chg="mod">
          <ac:chgData name="C Rodway" userId="f27c35b4-d07c-4299-af67-1b4c91556d5b" providerId="ADAL" clId="{A3992691-DC7B-4A91-9D1E-B93A58AE1FCA}" dt="2023-01-23T18:31:55.573" v="329"/>
          <ac:spMkLst>
            <pc:docMk/>
            <pc:sldMk cId="680403828" sldId="340"/>
            <ac:spMk id="15" creationId="{B3CC695E-A6AB-45B6-8432-5F2AAD59921A}"/>
          </ac:spMkLst>
        </pc:spChg>
      </pc:sldChg>
      <pc:sldChg chg="modSp mod">
        <pc:chgData name="C Rodway" userId="f27c35b4-d07c-4299-af67-1b4c91556d5b" providerId="ADAL" clId="{A3992691-DC7B-4A91-9D1E-B93A58AE1FCA}" dt="2023-01-23T18:32:00.062" v="331"/>
        <pc:sldMkLst>
          <pc:docMk/>
          <pc:sldMk cId="1052235042" sldId="341"/>
        </pc:sldMkLst>
        <pc:spChg chg="mod">
          <ac:chgData name="C Rodway" userId="f27c35b4-d07c-4299-af67-1b4c91556d5b" providerId="ADAL" clId="{A3992691-DC7B-4A91-9D1E-B93A58AE1FCA}" dt="2023-01-23T18:32:00.062" v="331"/>
          <ac:spMkLst>
            <pc:docMk/>
            <pc:sldMk cId="1052235042" sldId="341"/>
            <ac:spMk id="15" creationId="{B3CC695E-A6AB-45B6-8432-5F2AAD59921A}"/>
          </ac:spMkLst>
        </pc:spChg>
      </pc:sldChg>
      <pc:sldChg chg="modSp mod">
        <pc:chgData name="C Rodway" userId="f27c35b4-d07c-4299-af67-1b4c91556d5b" providerId="ADAL" clId="{A3992691-DC7B-4A91-9D1E-B93A58AE1FCA}" dt="2023-01-23T18:25:48.374" v="293" actId="14100"/>
        <pc:sldMkLst>
          <pc:docMk/>
          <pc:sldMk cId="3876499842" sldId="342"/>
        </pc:sldMkLst>
        <pc:picChg chg="mod">
          <ac:chgData name="C Rodway" userId="f27c35b4-d07c-4299-af67-1b4c91556d5b" providerId="ADAL" clId="{A3992691-DC7B-4A91-9D1E-B93A58AE1FCA}" dt="2023-01-23T18:25:48.374" v="293" actId="14100"/>
          <ac:picMkLst>
            <pc:docMk/>
            <pc:sldMk cId="3876499842" sldId="342"/>
            <ac:picMk id="10" creationId="{00000000-0000-0000-0000-000000000000}"/>
          </ac:picMkLst>
        </pc:picChg>
      </pc:sldChg>
      <pc:sldChg chg="addSp delSp modSp add mod modClrScheme delDesignElem chgLayout">
        <pc:chgData name="C Rodway" userId="f27c35b4-d07c-4299-af67-1b4c91556d5b" providerId="ADAL" clId="{A3992691-DC7B-4A91-9D1E-B93A58AE1FCA}" dt="2023-01-23T18:31:09.445" v="313"/>
        <pc:sldMkLst>
          <pc:docMk/>
          <pc:sldMk cId="2301246801" sldId="343"/>
        </pc:sldMkLst>
        <pc:spChg chg="del">
          <ac:chgData name="C Rodway" userId="f27c35b4-d07c-4299-af67-1b4c91556d5b" providerId="ADAL" clId="{A3992691-DC7B-4A91-9D1E-B93A58AE1FCA}" dt="2023-01-23T18:19:10.588" v="51" actId="478"/>
          <ac:spMkLst>
            <pc:docMk/>
            <pc:sldMk cId="2301246801" sldId="343"/>
            <ac:spMk id="2" creationId="{8442FDBF-A9FD-46B3-8197-FBA3B4416C97}"/>
          </ac:spMkLst>
        </pc:spChg>
        <pc:spChg chg="mod">
          <ac:chgData name="C Rodway" userId="f27c35b4-d07c-4299-af67-1b4c91556d5b" providerId="ADAL" clId="{A3992691-DC7B-4A91-9D1E-B93A58AE1FCA}" dt="2023-01-23T18:31:09.445" v="313"/>
          <ac:spMkLst>
            <pc:docMk/>
            <pc:sldMk cId="2301246801" sldId="343"/>
            <ac:spMk id="5" creationId="{00000000-0000-0000-0000-000000000000}"/>
          </ac:spMkLst>
        </pc:spChg>
        <pc:spChg chg="add del mod ord">
          <ac:chgData name="C Rodway" userId="f27c35b4-d07c-4299-af67-1b4c91556d5b" providerId="ADAL" clId="{A3992691-DC7B-4A91-9D1E-B93A58AE1FCA}" dt="2023-01-23T18:19:15.681" v="52" actId="700"/>
          <ac:spMkLst>
            <pc:docMk/>
            <pc:sldMk cId="2301246801" sldId="343"/>
            <ac:spMk id="7" creationId="{49B6E4F1-BF1C-A301-214E-AC0D4D351751}"/>
          </ac:spMkLst>
        </pc:spChg>
        <pc:spChg chg="add mod ord">
          <ac:chgData name="C Rodway" userId="f27c35b4-d07c-4299-af67-1b4c91556d5b" providerId="ADAL" clId="{A3992691-DC7B-4A91-9D1E-B93A58AE1FCA}" dt="2023-01-23T18:21:32.825" v="202" actId="26606"/>
          <ac:spMkLst>
            <pc:docMk/>
            <pc:sldMk cId="2301246801" sldId="343"/>
            <ac:spMk id="8" creationId="{69508612-74EC-BC7F-29B1-3986A32BE339}"/>
          </ac:spMkLst>
        </pc:spChg>
        <pc:spChg chg="add del mod ord">
          <ac:chgData name="C Rodway" userId="f27c35b4-d07c-4299-af67-1b4c91556d5b" providerId="ADAL" clId="{A3992691-DC7B-4A91-9D1E-B93A58AE1FCA}" dt="2023-01-23T18:21:32.825" v="202" actId="26606"/>
          <ac:spMkLst>
            <pc:docMk/>
            <pc:sldMk cId="2301246801" sldId="343"/>
            <ac:spMk id="9" creationId="{997E87CE-620E-7E04-6BEF-0E0BA31FAD1C}"/>
          </ac:spMkLst>
        </pc:spChg>
        <pc:spChg chg="del">
          <ac:chgData name="C Rodway" userId="f27c35b4-d07c-4299-af67-1b4c91556d5b" providerId="ADAL" clId="{A3992691-DC7B-4A91-9D1E-B93A58AE1FCA}" dt="2023-01-23T18:19:15.681" v="52" actId="700"/>
          <ac:spMkLst>
            <pc:docMk/>
            <pc:sldMk cId="2301246801" sldId="343"/>
            <ac:spMk id="27" creationId="{E91DC736-0EF8-4F87-9146-EBF1D2EE4D3D}"/>
          </ac:spMkLst>
        </pc:spChg>
        <pc:spChg chg="del">
          <ac:chgData name="C Rodway" userId="f27c35b4-d07c-4299-af67-1b4c91556d5b" providerId="ADAL" clId="{A3992691-DC7B-4A91-9D1E-B93A58AE1FCA}" dt="2023-01-23T18:19:15.681" v="52" actId="700"/>
          <ac:spMkLst>
            <pc:docMk/>
            <pc:sldMk cId="2301246801" sldId="343"/>
            <ac:spMk id="28" creationId="{097CD68E-23E3-4007-8847-CD0944C4F7BE}"/>
          </ac:spMkLst>
        </pc:spChg>
        <pc:spChg chg="del">
          <ac:chgData name="C Rodway" userId="f27c35b4-d07c-4299-af67-1b4c91556d5b" providerId="ADAL" clId="{A3992691-DC7B-4A91-9D1E-B93A58AE1FCA}" dt="2023-01-23T18:19:15.681" v="52" actId="700"/>
          <ac:spMkLst>
            <pc:docMk/>
            <pc:sldMk cId="2301246801" sldId="343"/>
            <ac:spMk id="29" creationId="{AF2F604E-43BE-4DC3-B983-E071523364F8}"/>
          </ac:spMkLst>
        </pc:spChg>
        <pc:spChg chg="del">
          <ac:chgData name="C Rodway" userId="f27c35b4-d07c-4299-af67-1b4c91556d5b" providerId="ADAL" clId="{A3992691-DC7B-4A91-9D1E-B93A58AE1FCA}" dt="2023-01-23T18:19:15.681" v="52" actId="700"/>
          <ac:spMkLst>
            <pc:docMk/>
            <pc:sldMk cId="2301246801" sldId="343"/>
            <ac:spMk id="30" creationId="{08C9B587-E65E-4B52-B37C-ABEBB6E87928}"/>
          </ac:spMkLst>
        </pc:spChg>
        <pc:grpChg chg="ord">
          <ac:chgData name="C Rodway" userId="f27c35b4-d07c-4299-af67-1b4c91556d5b" providerId="ADAL" clId="{A3992691-DC7B-4A91-9D1E-B93A58AE1FCA}" dt="2023-01-23T18:21:32.825" v="202" actId="26606"/>
          <ac:grpSpMkLst>
            <pc:docMk/>
            <pc:sldMk cId="2301246801" sldId="343"/>
            <ac:grpSpMk id="4" creationId="{00000000-0000-0000-0000-000000000000}"/>
          </ac:grpSpMkLst>
        </pc:grpChg>
        <pc:graphicFrameChg chg="add mod">
          <ac:chgData name="C Rodway" userId="f27c35b4-d07c-4299-af67-1b4c91556d5b" providerId="ADAL" clId="{A3992691-DC7B-4A91-9D1E-B93A58AE1FCA}" dt="2023-01-23T18:22:00.207" v="204" actId="255"/>
          <ac:graphicFrameMkLst>
            <pc:docMk/>
            <pc:sldMk cId="2301246801" sldId="343"/>
            <ac:graphicFrameMk id="11" creationId="{26E63B9E-C5CC-8039-95A3-6C35B4B77BED}"/>
          </ac:graphicFrameMkLst>
        </pc:graphicFrameChg>
        <pc:picChg chg="del">
          <ac:chgData name="C Rodway" userId="f27c35b4-d07c-4299-af67-1b4c91556d5b" providerId="ADAL" clId="{A3992691-DC7B-4A91-9D1E-B93A58AE1FCA}" dt="2023-01-23T18:19:03.421" v="50" actId="478"/>
          <ac:picMkLst>
            <pc:docMk/>
            <pc:sldMk cId="2301246801" sldId="343"/>
            <ac:picMk id="10" creationId="{00000000-0000-0000-0000-000000000000}"/>
          </ac:picMkLst>
        </pc:picChg>
        <pc:picChg chg="add">
          <ac:chgData name="C Rodway" userId="f27c35b4-d07c-4299-af67-1b4c91556d5b" providerId="ADAL" clId="{A3992691-DC7B-4A91-9D1E-B93A58AE1FCA}" dt="2023-01-23T18:21:32.825" v="202" actId="26606"/>
          <ac:picMkLst>
            <pc:docMk/>
            <pc:sldMk cId="2301246801" sldId="343"/>
            <ac:picMk id="12" creationId="{5812C068-BEF3-56BE-AEEB-E9D46B45ACDB}"/>
          </ac:picMkLst>
        </pc:picChg>
        <pc:cxnChg chg="add">
          <ac:chgData name="C Rodway" userId="f27c35b4-d07c-4299-af67-1b4c91556d5b" providerId="ADAL" clId="{A3992691-DC7B-4A91-9D1E-B93A58AE1FCA}" dt="2023-01-23T18:21:32.825" v="202" actId="26606"/>
          <ac:cxnSpMkLst>
            <pc:docMk/>
            <pc:sldMk cId="2301246801" sldId="343"/>
            <ac:cxnSpMk id="16" creationId="{A7F400EE-A8A5-48AF-B4D6-291B52C6F0B0}"/>
          </ac:cxnSpMkLst>
        </pc:cxnChg>
      </pc:sldChg>
      <pc:sldChg chg="new del">
        <pc:chgData name="C Rodway" userId="f27c35b4-d07c-4299-af67-1b4c91556d5b" providerId="ADAL" clId="{A3992691-DC7B-4A91-9D1E-B93A58AE1FCA}" dt="2023-01-23T18:27:06.914" v="295" actId="47"/>
        <pc:sldMkLst>
          <pc:docMk/>
          <pc:sldMk cId="2900368240" sldId="344"/>
        </pc:sldMkLst>
      </pc:sldChg>
      <pc:sldChg chg="addSp delSp modSp add mod modNotesTx">
        <pc:chgData name="C Rodway" userId="f27c35b4-d07c-4299-af67-1b4c91556d5b" providerId="ADAL" clId="{A3992691-DC7B-4A91-9D1E-B93A58AE1FCA}" dt="2023-01-23T18:28:07.573" v="303" actId="20577"/>
        <pc:sldMkLst>
          <pc:docMk/>
          <pc:sldMk cId="3661767783" sldId="344"/>
        </pc:sldMkLst>
        <pc:spChg chg="add mod">
          <ac:chgData name="C Rodway" userId="f27c35b4-d07c-4299-af67-1b4c91556d5b" providerId="ADAL" clId="{A3992691-DC7B-4A91-9D1E-B93A58AE1FCA}" dt="2023-01-23T18:27:14.209" v="298" actId="478"/>
          <ac:spMkLst>
            <pc:docMk/>
            <pc:sldMk cId="3661767783" sldId="344"/>
            <ac:spMk id="3" creationId="{D7878CDD-98E2-67CE-6885-A834CB9D836C}"/>
          </ac:spMkLst>
        </pc:spChg>
        <pc:spChg chg="del">
          <ac:chgData name="C Rodway" userId="f27c35b4-d07c-4299-af67-1b4c91556d5b" providerId="ADAL" clId="{A3992691-DC7B-4A91-9D1E-B93A58AE1FCA}" dt="2023-01-23T18:27:14.209" v="298" actId="478"/>
          <ac:spMkLst>
            <pc:docMk/>
            <pc:sldMk cId="3661767783" sldId="344"/>
            <ac:spMk id="35" creationId="{F3920CE4-F12F-CB40-E2F5-554D0C64812B}"/>
          </ac:spMkLst>
        </pc:spChg>
        <pc:picChg chg="add mod modCrop">
          <ac:chgData name="C Rodway" userId="f27c35b4-d07c-4299-af67-1b4c91556d5b" providerId="ADAL" clId="{A3992691-DC7B-4A91-9D1E-B93A58AE1FCA}" dt="2023-01-23T18:28:01.350" v="302" actId="1076"/>
          <ac:picMkLst>
            <pc:docMk/>
            <pc:sldMk cId="3661767783" sldId="344"/>
            <ac:picMk id="8" creationId="{452DB206-1BB4-8FFB-F1FF-6A0389081ECE}"/>
          </ac:picMkLst>
        </pc:picChg>
        <pc:picChg chg="del">
          <ac:chgData name="C Rodway" userId="f27c35b4-d07c-4299-af67-1b4c91556d5b" providerId="ADAL" clId="{A3992691-DC7B-4A91-9D1E-B93A58AE1FCA}" dt="2023-01-23T18:27:12.346" v="297" actId="478"/>
          <ac:picMkLst>
            <pc:docMk/>
            <pc:sldMk cId="3661767783" sldId="344"/>
            <ac:picMk id="12" creationId="{24041FB6-B350-4404-AF44-1BC5B9A6EF53}"/>
          </ac:picMkLst>
        </pc:picChg>
      </pc:sldChg>
      <pc:sldChg chg="addSp delSp modSp add mod">
        <pc:chgData name="C Rodway" userId="f27c35b4-d07c-4299-af67-1b4c91556d5b" providerId="ADAL" clId="{A3992691-DC7B-4A91-9D1E-B93A58AE1FCA}" dt="2023-01-23T18:29:35.758" v="309" actId="1076"/>
        <pc:sldMkLst>
          <pc:docMk/>
          <pc:sldMk cId="3326059005" sldId="345"/>
        </pc:sldMkLst>
        <pc:picChg chg="add mod modCrop">
          <ac:chgData name="C Rodway" userId="f27c35b4-d07c-4299-af67-1b4c91556d5b" providerId="ADAL" clId="{A3992691-DC7B-4A91-9D1E-B93A58AE1FCA}" dt="2023-01-23T18:29:35.758" v="309" actId="1076"/>
          <ac:picMkLst>
            <pc:docMk/>
            <pc:sldMk cId="3326059005" sldId="345"/>
            <ac:picMk id="7" creationId="{61B5C23A-7D75-1BEB-A789-F7936EAF47AB}"/>
          </ac:picMkLst>
        </pc:picChg>
        <pc:picChg chg="del">
          <ac:chgData name="C Rodway" userId="f27c35b4-d07c-4299-af67-1b4c91556d5b" providerId="ADAL" clId="{A3992691-DC7B-4A91-9D1E-B93A58AE1FCA}" dt="2023-01-23T18:29:14.934" v="305" actId="478"/>
          <ac:picMkLst>
            <pc:docMk/>
            <pc:sldMk cId="3326059005" sldId="345"/>
            <ac:picMk id="8" creationId="{452DB206-1BB4-8FFB-F1FF-6A0389081ECE}"/>
          </ac:picMkLst>
        </pc:picChg>
      </pc:sldChg>
    </pc:docChg>
  </pc:docChgLst>
  <pc:docChgLst>
    <pc:chgData name="Ceri Rodway" userId="f27c35b4-d07c-4299-af67-1b4c91556d5b" providerId="ADAL" clId="{A3992691-DC7B-4A91-9D1E-B93A58AE1FCA}"/>
    <pc:docChg chg="modSld">
      <pc:chgData name="Ceri Rodway" userId="f27c35b4-d07c-4299-af67-1b4c91556d5b" providerId="ADAL" clId="{A3992691-DC7B-4A91-9D1E-B93A58AE1FCA}" dt="2023-01-25T17:19:44.976" v="0" actId="1076"/>
      <pc:docMkLst>
        <pc:docMk/>
      </pc:docMkLst>
      <pc:sldChg chg="modSp mod">
        <pc:chgData name="Ceri Rodway" userId="f27c35b4-d07c-4299-af67-1b4c91556d5b" providerId="ADAL" clId="{A3992691-DC7B-4A91-9D1E-B93A58AE1FCA}" dt="2023-01-25T17:19:44.976" v="0" actId="1076"/>
        <pc:sldMkLst>
          <pc:docMk/>
          <pc:sldMk cId="1028652987" sldId="315"/>
        </pc:sldMkLst>
        <pc:picChg chg="mod">
          <ac:chgData name="Ceri Rodway" userId="f27c35b4-d07c-4299-af67-1b4c91556d5b" providerId="ADAL" clId="{A3992691-DC7B-4A91-9D1E-B93A58AE1FCA}" dt="2023-01-25T17:19:44.976" v="0" actId="1076"/>
          <ac:picMkLst>
            <pc:docMk/>
            <pc:sldMk cId="1028652987" sldId="315"/>
            <ac:picMk id="10"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45075-B3F6-4876-845A-E240EE1FC919}" type="doc">
      <dgm:prSet loTypeId="urn:microsoft.com/office/officeart/2016/7/layout/RoundedRectangleTimeline" loCatId="process" qsTypeId="urn:microsoft.com/office/officeart/2005/8/quickstyle/simple5" qsCatId="simple" csTypeId="urn:microsoft.com/office/officeart/2005/8/colors/accent1_2" csCatId="accent1" phldr="1"/>
      <dgm:spPr/>
      <dgm:t>
        <a:bodyPr/>
        <a:lstStyle/>
        <a:p>
          <a:endParaRPr lang="en-US"/>
        </a:p>
      </dgm:t>
    </dgm:pt>
    <dgm:pt modelId="{CAC36E75-476F-48CB-8D5C-28CDE43225CD}">
      <dgm:prSet/>
      <dgm:spPr/>
      <dgm:t>
        <a:bodyPr/>
        <a:lstStyle/>
        <a:p>
          <a:r>
            <a:rPr lang="en-US"/>
            <a:t>9–11 May 2023</a:t>
          </a:r>
        </a:p>
      </dgm:t>
    </dgm:pt>
    <dgm:pt modelId="{11C157B3-14EF-4E68-885A-BC0FE953A67D}" type="parTrans" cxnId="{CEB3E5E5-01E1-423B-B4CC-9FB55C2DA69A}">
      <dgm:prSet/>
      <dgm:spPr/>
      <dgm:t>
        <a:bodyPr/>
        <a:lstStyle/>
        <a:p>
          <a:endParaRPr lang="en-US"/>
        </a:p>
      </dgm:t>
    </dgm:pt>
    <dgm:pt modelId="{E6496AEF-AB53-4099-A100-014219F90752}" type="sibTrans" cxnId="{CEB3E5E5-01E1-423B-B4CC-9FB55C2DA69A}">
      <dgm:prSet/>
      <dgm:spPr/>
      <dgm:t>
        <a:bodyPr/>
        <a:lstStyle/>
        <a:p>
          <a:endParaRPr lang="en-US"/>
        </a:p>
      </dgm:t>
    </dgm:pt>
    <dgm:pt modelId="{1BFD18E7-3043-4FCC-9EDC-F3E5E3B028A2}">
      <dgm:prSet custT="1"/>
      <dgm:spPr/>
      <dgm:t>
        <a:bodyPr/>
        <a:lstStyle/>
        <a:p>
          <a:r>
            <a:rPr lang="en-US" sz="1800" dirty="0"/>
            <a:t>Year 10 Mocks: 4-5th and 9-11th May 2023 (12 school weeks away)</a:t>
          </a:r>
        </a:p>
      </dgm:t>
    </dgm:pt>
    <dgm:pt modelId="{852C1E3A-D1BB-480C-A450-AEDA9D4F0579}" type="parTrans" cxnId="{6940AC0E-A329-48B2-8675-948D9DFB742B}">
      <dgm:prSet/>
      <dgm:spPr/>
      <dgm:t>
        <a:bodyPr/>
        <a:lstStyle/>
        <a:p>
          <a:endParaRPr lang="en-US"/>
        </a:p>
      </dgm:t>
    </dgm:pt>
    <dgm:pt modelId="{6DB3966A-7885-4F8F-9984-A134B0C450A8}" type="sibTrans" cxnId="{6940AC0E-A329-48B2-8675-948D9DFB742B}">
      <dgm:prSet/>
      <dgm:spPr/>
      <dgm:t>
        <a:bodyPr/>
        <a:lstStyle/>
        <a:p>
          <a:endParaRPr lang="en-US"/>
        </a:p>
      </dgm:t>
    </dgm:pt>
    <dgm:pt modelId="{B4B3331C-EE04-4F71-BBFD-4E73F2A51FA5}">
      <dgm:prSet/>
      <dgm:spPr/>
      <dgm:t>
        <a:bodyPr/>
        <a:lstStyle/>
        <a:p>
          <a:r>
            <a:rPr lang="en-US"/>
            <a:t>Mon. 15 May</a:t>
          </a:r>
        </a:p>
      </dgm:t>
    </dgm:pt>
    <dgm:pt modelId="{7816598D-0A9B-4BDC-B204-4DD3E6D54CD7}" type="parTrans" cxnId="{6D88AF67-B9F0-4714-A973-9CF24CDEB2EF}">
      <dgm:prSet/>
      <dgm:spPr/>
      <dgm:t>
        <a:bodyPr/>
        <a:lstStyle/>
        <a:p>
          <a:endParaRPr lang="en-US"/>
        </a:p>
      </dgm:t>
    </dgm:pt>
    <dgm:pt modelId="{1DF1285E-4C1D-4146-B4E6-1E691C4CCAD1}" type="sibTrans" cxnId="{6D88AF67-B9F0-4714-A973-9CF24CDEB2EF}">
      <dgm:prSet/>
      <dgm:spPr/>
      <dgm:t>
        <a:bodyPr/>
        <a:lstStyle/>
        <a:p>
          <a:endParaRPr lang="en-US"/>
        </a:p>
      </dgm:t>
    </dgm:pt>
    <dgm:pt modelId="{F73798F6-2B3C-42FD-9CFC-CB6F0BBB985A}">
      <dgm:prSet custT="1"/>
      <dgm:spPr/>
      <dgm:t>
        <a:bodyPr/>
        <a:lstStyle/>
        <a:p>
          <a:r>
            <a:rPr lang="en-US" sz="1800" dirty="0"/>
            <a:t>Year 11 Exams start Monday 15th May (14 school weeks away)</a:t>
          </a:r>
        </a:p>
      </dgm:t>
    </dgm:pt>
    <dgm:pt modelId="{B976EBF1-65E0-43E1-B230-A14424F6BA9F}" type="parTrans" cxnId="{B9929D97-D9CE-4CAD-8E92-7215B9C54B08}">
      <dgm:prSet/>
      <dgm:spPr/>
      <dgm:t>
        <a:bodyPr/>
        <a:lstStyle/>
        <a:p>
          <a:endParaRPr lang="en-US"/>
        </a:p>
      </dgm:t>
    </dgm:pt>
    <dgm:pt modelId="{45F5088E-0A64-4BA9-BC28-A2838CDE0E1C}" type="sibTrans" cxnId="{B9929D97-D9CE-4CAD-8E92-7215B9C54B08}">
      <dgm:prSet/>
      <dgm:spPr/>
      <dgm:t>
        <a:bodyPr/>
        <a:lstStyle/>
        <a:p>
          <a:endParaRPr lang="en-US"/>
        </a:p>
      </dgm:t>
    </dgm:pt>
    <dgm:pt modelId="{BDD8B608-2630-46B1-9C88-980E86B30B6B}" type="pres">
      <dgm:prSet presAssocID="{B7745075-B3F6-4876-845A-E240EE1FC919}" presName="Name0" presStyleCnt="0">
        <dgm:presLayoutVars>
          <dgm:chMax/>
          <dgm:chPref/>
          <dgm:animLvl val="lvl"/>
        </dgm:presLayoutVars>
      </dgm:prSet>
      <dgm:spPr/>
    </dgm:pt>
    <dgm:pt modelId="{3E7CEEEC-A94D-4522-B902-13F8AEA6DBAF}" type="pres">
      <dgm:prSet presAssocID="{CAC36E75-476F-48CB-8D5C-28CDE43225CD}" presName="composite" presStyleCnt="0"/>
      <dgm:spPr/>
    </dgm:pt>
    <dgm:pt modelId="{E4820721-2478-437C-A300-4D60B4ACB191}" type="pres">
      <dgm:prSet presAssocID="{CAC36E75-476F-48CB-8D5C-28CDE43225CD}" presName="parent" presStyleLbl="alignNode1" presStyleIdx="0" presStyleCnt="2">
        <dgm:presLayoutVars>
          <dgm:chMax val="1"/>
          <dgm:chPref val="1"/>
          <dgm:bulletEnabled val="1"/>
        </dgm:presLayoutVars>
      </dgm:prSet>
      <dgm:spPr/>
    </dgm:pt>
    <dgm:pt modelId="{FFD973A7-FA79-45A2-9BB8-EAB5E8086C28}" type="pres">
      <dgm:prSet presAssocID="{CAC36E75-476F-48CB-8D5C-28CDE43225CD}" presName="Childtext" presStyleLbl="revTx" presStyleIdx="0" presStyleCnt="2">
        <dgm:presLayoutVars>
          <dgm:bulletEnabled val="1"/>
        </dgm:presLayoutVars>
      </dgm:prSet>
      <dgm:spPr/>
    </dgm:pt>
    <dgm:pt modelId="{EDA3B71B-C1F4-4F12-BB68-BB829206A01B}" type="pres">
      <dgm:prSet presAssocID="{CAC36E75-476F-48CB-8D5C-28CDE43225CD}" presName="ConnectLine" presStyleLbl="sibTrans1D1" presStyleIdx="0" presStyleCnt="2"/>
      <dgm:spPr>
        <a:noFill/>
        <a:ln w="6350" cap="flat" cmpd="sng" algn="ctr">
          <a:solidFill>
            <a:schemeClr val="accent1">
              <a:hueOff val="0"/>
              <a:satOff val="0"/>
              <a:lumOff val="0"/>
              <a:alphaOff val="0"/>
            </a:schemeClr>
          </a:solidFill>
          <a:prstDash val="dash"/>
          <a:miter lim="800000"/>
        </a:ln>
        <a:effectLst/>
      </dgm:spPr>
    </dgm:pt>
    <dgm:pt modelId="{E9F46F6B-A8B0-4606-B05C-A6F9B87B6D15}" type="pres">
      <dgm:prSet presAssocID="{CAC36E75-476F-48CB-8D5C-28CDE43225CD}" presName="ConnectLineEnd" presStyleLbl="lnNode1" presStyleIdx="0" presStyleCnt="2"/>
      <dgm:spPr/>
    </dgm:pt>
    <dgm:pt modelId="{B0A58AC5-8634-4780-910B-88EDC305DE39}" type="pres">
      <dgm:prSet presAssocID="{CAC36E75-476F-48CB-8D5C-28CDE43225CD}" presName="EmptyPane" presStyleCnt="0"/>
      <dgm:spPr/>
    </dgm:pt>
    <dgm:pt modelId="{9B5F15CA-1086-483E-9E16-1366F7AFC038}" type="pres">
      <dgm:prSet presAssocID="{E6496AEF-AB53-4099-A100-014219F90752}" presName="spaceBetweenRectangles" presStyleCnt="0"/>
      <dgm:spPr/>
    </dgm:pt>
    <dgm:pt modelId="{C4F5B160-79CD-4354-97A1-9E4D99C78AD7}" type="pres">
      <dgm:prSet presAssocID="{B4B3331C-EE04-4F71-BBFD-4E73F2A51FA5}" presName="composite" presStyleCnt="0"/>
      <dgm:spPr/>
    </dgm:pt>
    <dgm:pt modelId="{247D63EF-3850-402D-9A08-BF31405DC193}" type="pres">
      <dgm:prSet presAssocID="{B4B3331C-EE04-4F71-BBFD-4E73F2A51FA5}" presName="parent" presStyleLbl="alignNode1" presStyleIdx="1" presStyleCnt="2">
        <dgm:presLayoutVars>
          <dgm:chMax val="1"/>
          <dgm:chPref val="1"/>
          <dgm:bulletEnabled val="1"/>
        </dgm:presLayoutVars>
      </dgm:prSet>
      <dgm:spPr/>
    </dgm:pt>
    <dgm:pt modelId="{4A23825D-B11F-411F-8EA1-CFE46B5905C3}" type="pres">
      <dgm:prSet presAssocID="{B4B3331C-EE04-4F71-BBFD-4E73F2A51FA5}" presName="Childtext" presStyleLbl="revTx" presStyleIdx="1" presStyleCnt="2">
        <dgm:presLayoutVars>
          <dgm:bulletEnabled val="1"/>
        </dgm:presLayoutVars>
      </dgm:prSet>
      <dgm:spPr/>
    </dgm:pt>
    <dgm:pt modelId="{252F2FFF-1796-469F-BE65-E430BBE50D1D}" type="pres">
      <dgm:prSet presAssocID="{B4B3331C-EE04-4F71-BBFD-4E73F2A51FA5}" presName="ConnectLine" presStyleLbl="sibTrans1D1" presStyleIdx="1" presStyleCnt="2"/>
      <dgm:spPr>
        <a:noFill/>
        <a:ln w="6350" cap="flat" cmpd="sng" algn="ctr">
          <a:solidFill>
            <a:schemeClr val="accent1">
              <a:hueOff val="0"/>
              <a:satOff val="0"/>
              <a:lumOff val="0"/>
              <a:alphaOff val="0"/>
            </a:schemeClr>
          </a:solidFill>
          <a:prstDash val="dash"/>
          <a:miter lim="800000"/>
        </a:ln>
        <a:effectLst/>
      </dgm:spPr>
    </dgm:pt>
    <dgm:pt modelId="{EF89DBF4-68EB-4903-90C6-266C049CFD5E}" type="pres">
      <dgm:prSet presAssocID="{B4B3331C-EE04-4F71-BBFD-4E73F2A51FA5}" presName="ConnectLineEnd" presStyleLbl="lnNode1" presStyleIdx="1" presStyleCnt="2"/>
      <dgm:spPr/>
    </dgm:pt>
    <dgm:pt modelId="{CBBFC854-E34C-4A62-9063-4E739EC898B3}" type="pres">
      <dgm:prSet presAssocID="{B4B3331C-EE04-4F71-BBFD-4E73F2A51FA5}" presName="EmptyPane" presStyleCnt="0"/>
      <dgm:spPr/>
    </dgm:pt>
  </dgm:ptLst>
  <dgm:cxnLst>
    <dgm:cxn modelId="{0C8DF00A-1046-4923-AB03-B20210E764C4}" type="presOf" srcId="{B4B3331C-EE04-4F71-BBFD-4E73F2A51FA5}" destId="{247D63EF-3850-402D-9A08-BF31405DC193}" srcOrd="0" destOrd="0" presId="urn:microsoft.com/office/officeart/2016/7/layout/RoundedRectangleTimeline"/>
    <dgm:cxn modelId="{6940AC0E-A329-48B2-8675-948D9DFB742B}" srcId="{CAC36E75-476F-48CB-8D5C-28CDE43225CD}" destId="{1BFD18E7-3043-4FCC-9EDC-F3E5E3B028A2}" srcOrd="0" destOrd="0" parTransId="{852C1E3A-D1BB-480C-A450-AEDA9D4F0579}" sibTransId="{6DB3966A-7885-4F8F-9984-A134B0C450A8}"/>
    <dgm:cxn modelId="{FB5CEF62-4D87-4FFB-9ADE-9E21A276921C}" type="presOf" srcId="{F73798F6-2B3C-42FD-9CFC-CB6F0BBB985A}" destId="{4A23825D-B11F-411F-8EA1-CFE46B5905C3}" srcOrd="0" destOrd="0" presId="urn:microsoft.com/office/officeart/2016/7/layout/RoundedRectangleTimeline"/>
    <dgm:cxn modelId="{6D88AF67-B9F0-4714-A973-9CF24CDEB2EF}" srcId="{B7745075-B3F6-4876-845A-E240EE1FC919}" destId="{B4B3331C-EE04-4F71-BBFD-4E73F2A51FA5}" srcOrd="1" destOrd="0" parTransId="{7816598D-0A9B-4BDC-B204-4DD3E6D54CD7}" sibTransId="{1DF1285E-4C1D-4146-B4E6-1E691C4CCAD1}"/>
    <dgm:cxn modelId="{B9929D97-D9CE-4CAD-8E92-7215B9C54B08}" srcId="{B4B3331C-EE04-4F71-BBFD-4E73F2A51FA5}" destId="{F73798F6-2B3C-42FD-9CFC-CB6F0BBB985A}" srcOrd="0" destOrd="0" parTransId="{B976EBF1-65E0-43E1-B230-A14424F6BA9F}" sibTransId="{45F5088E-0A64-4BA9-BC28-A2838CDE0E1C}"/>
    <dgm:cxn modelId="{13FE97E2-D979-4D56-A4B3-389F6B088B08}" type="presOf" srcId="{1BFD18E7-3043-4FCC-9EDC-F3E5E3B028A2}" destId="{FFD973A7-FA79-45A2-9BB8-EAB5E8086C28}" srcOrd="0" destOrd="0" presId="urn:microsoft.com/office/officeart/2016/7/layout/RoundedRectangleTimeline"/>
    <dgm:cxn modelId="{CEB3E5E5-01E1-423B-B4CC-9FB55C2DA69A}" srcId="{B7745075-B3F6-4876-845A-E240EE1FC919}" destId="{CAC36E75-476F-48CB-8D5C-28CDE43225CD}" srcOrd="0" destOrd="0" parTransId="{11C157B3-14EF-4E68-885A-BC0FE953A67D}" sibTransId="{E6496AEF-AB53-4099-A100-014219F90752}"/>
    <dgm:cxn modelId="{AD2B3AF2-2C71-4B2D-9EBD-68F34631784D}" type="presOf" srcId="{B7745075-B3F6-4876-845A-E240EE1FC919}" destId="{BDD8B608-2630-46B1-9C88-980E86B30B6B}" srcOrd="0" destOrd="0" presId="urn:microsoft.com/office/officeart/2016/7/layout/RoundedRectangleTimeline"/>
    <dgm:cxn modelId="{4C45E5FD-8562-431F-AF1A-B54E922248F9}" type="presOf" srcId="{CAC36E75-476F-48CB-8D5C-28CDE43225CD}" destId="{E4820721-2478-437C-A300-4D60B4ACB191}" srcOrd="0" destOrd="0" presId="urn:microsoft.com/office/officeart/2016/7/layout/RoundedRectangleTimeline"/>
    <dgm:cxn modelId="{1A4C3876-FB00-486C-9E1D-621555487BF2}" type="presParOf" srcId="{BDD8B608-2630-46B1-9C88-980E86B30B6B}" destId="{3E7CEEEC-A94D-4522-B902-13F8AEA6DBAF}" srcOrd="0" destOrd="0" presId="urn:microsoft.com/office/officeart/2016/7/layout/RoundedRectangleTimeline"/>
    <dgm:cxn modelId="{7E1F3C8E-1C53-4383-8E68-E81120E83FA0}" type="presParOf" srcId="{3E7CEEEC-A94D-4522-B902-13F8AEA6DBAF}" destId="{E4820721-2478-437C-A300-4D60B4ACB191}" srcOrd="0" destOrd="0" presId="urn:microsoft.com/office/officeart/2016/7/layout/RoundedRectangleTimeline"/>
    <dgm:cxn modelId="{B749E6AD-DC85-4E57-98B3-09A70251B926}" type="presParOf" srcId="{3E7CEEEC-A94D-4522-B902-13F8AEA6DBAF}" destId="{FFD973A7-FA79-45A2-9BB8-EAB5E8086C28}" srcOrd="1" destOrd="0" presId="urn:microsoft.com/office/officeart/2016/7/layout/RoundedRectangleTimeline"/>
    <dgm:cxn modelId="{82B4C641-32D3-4A6C-B59A-93C6E6C13FCF}" type="presParOf" srcId="{3E7CEEEC-A94D-4522-B902-13F8AEA6DBAF}" destId="{EDA3B71B-C1F4-4F12-BB68-BB829206A01B}" srcOrd="2" destOrd="0" presId="urn:microsoft.com/office/officeart/2016/7/layout/RoundedRectangleTimeline"/>
    <dgm:cxn modelId="{798EA56D-58A4-4157-BC36-0CDD9E026C91}" type="presParOf" srcId="{3E7CEEEC-A94D-4522-B902-13F8AEA6DBAF}" destId="{E9F46F6B-A8B0-4606-B05C-A6F9B87B6D15}" srcOrd="3" destOrd="0" presId="urn:microsoft.com/office/officeart/2016/7/layout/RoundedRectangleTimeline"/>
    <dgm:cxn modelId="{304B5C05-CBEF-4F98-9F1B-360FB6482320}" type="presParOf" srcId="{3E7CEEEC-A94D-4522-B902-13F8AEA6DBAF}" destId="{B0A58AC5-8634-4780-910B-88EDC305DE39}" srcOrd="4" destOrd="0" presId="urn:microsoft.com/office/officeart/2016/7/layout/RoundedRectangleTimeline"/>
    <dgm:cxn modelId="{42629A8E-1D6A-46C7-B20C-0942FDADBDF4}" type="presParOf" srcId="{BDD8B608-2630-46B1-9C88-980E86B30B6B}" destId="{9B5F15CA-1086-483E-9E16-1366F7AFC038}" srcOrd="1" destOrd="0" presId="urn:microsoft.com/office/officeart/2016/7/layout/RoundedRectangleTimeline"/>
    <dgm:cxn modelId="{F51BD7C1-C0B2-40DC-9583-EFD038686BC6}" type="presParOf" srcId="{BDD8B608-2630-46B1-9C88-980E86B30B6B}" destId="{C4F5B160-79CD-4354-97A1-9E4D99C78AD7}" srcOrd="2" destOrd="0" presId="urn:microsoft.com/office/officeart/2016/7/layout/RoundedRectangleTimeline"/>
    <dgm:cxn modelId="{FD8B794E-6096-4BB3-B2BA-795C15B0BE1B}" type="presParOf" srcId="{C4F5B160-79CD-4354-97A1-9E4D99C78AD7}" destId="{247D63EF-3850-402D-9A08-BF31405DC193}" srcOrd="0" destOrd="0" presId="urn:microsoft.com/office/officeart/2016/7/layout/RoundedRectangleTimeline"/>
    <dgm:cxn modelId="{F2735893-0300-441D-97BA-88E4EA466E53}" type="presParOf" srcId="{C4F5B160-79CD-4354-97A1-9E4D99C78AD7}" destId="{4A23825D-B11F-411F-8EA1-CFE46B5905C3}" srcOrd="1" destOrd="0" presId="urn:microsoft.com/office/officeart/2016/7/layout/RoundedRectangleTimeline"/>
    <dgm:cxn modelId="{BC875327-8DFE-457E-BAD0-CD9773736ADC}" type="presParOf" srcId="{C4F5B160-79CD-4354-97A1-9E4D99C78AD7}" destId="{252F2FFF-1796-469F-BE65-E430BBE50D1D}" srcOrd="2" destOrd="0" presId="urn:microsoft.com/office/officeart/2016/7/layout/RoundedRectangleTimeline"/>
    <dgm:cxn modelId="{0C20F682-1D57-4AB8-86AA-1F4857C4874C}" type="presParOf" srcId="{C4F5B160-79CD-4354-97A1-9E4D99C78AD7}" destId="{EF89DBF4-68EB-4903-90C6-266C049CFD5E}" srcOrd="3" destOrd="0" presId="urn:microsoft.com/office/officeart/2016/7/layout/RoundedRectangleTimeline"/>
    <dgm:cxn modelId="{7307BCBF-0010-4636-A5F7-E201DA5856A1}" type="presParOf" srcId="{C4F5B160-79CD-4354-97A1-9E4D99C78AD7}" destId="{CBBFC854-E34C-4A62-9063-4E739EC898B3}"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20721-2478-437C-A300-4D60B4ACB191}">
      <dsp:nvSpPr>
        <dsp:cNvPr id="0" name=""/>
        <dsp:cNvSpPr/>
      </dsp:nvSpPr>
      <dsp:spPr>
        <a:xfrm rot="16200000">
          <a:off x="1869006" y="657742"/>
          <a:ext cx="378541" cy="2469933"/>
        </a:xfrm>
        <a:prstGeom prst="round2Same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9–11 May 2023</a:t>
          </a:r>
        </a:p>
      </dsp:txBody>
      <dsp:txXfrm rot="5400000">
        <a:off x="841790" y="1721917"/>
        <a:ext cx="2451454" cy="341583"/>
      </dsp:txXfrm>
    </dsp:sp>
    <dsp:sp modelId="{FFD973A7-FA79-45A2-9BB8-EAB5E8086C28}">
      <dsp:nvSpPr>
        <dsp:cNvPr id="0" name=""/>
        <dsp:cNvSpPr/>
      </dsp:nvSpPr>
      <dsp:spPr>
        <a:xfrm>
          <a:off x="823311" y="0"/>
          <a:ext cx="2469933" cy="132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None/>
          </a:pPr>
          <a:r>
            <a:rPr lang="en-US" sz="1800" kern="1200" dirty="0"/>
            <a:t>Year 10 Mocks: 4-5th and 9-11th May 2023 (12 school weeks away)</a:t>
          </a:r>
        </a:p>
      </dsp:txBody>
      <dsp:txXfrm>
        <a:off x="823311" y="0"/>
        <a:ext cx="2469933" cy="1324896"/>
      </dsp:txXfrm>
    </dsp:sp>
    <dsp:sp modelId="{EDA3B71B-C1F4-4F12-BB68-BB829206A01B}">
      <dsp:nvSpPr>
        <dsp:cNvPr id="0" name=""/>
        <dsp:cNvSpPr/>
      </dsp:nvSpPr>
      <dsp:spPr>
        <a:xfrm>
          <a:off x="2058277" y="1400605"/>
          <a:ext cx="0" cy="30283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9F46F6B-A8B0-4606-B05C-A6F9B87B6D15}">
      <dsp:nvSpPr>
        <dsp:cNvPr id="0" name=""/>
        <dsp:cNvSpPr/>
      </dsp:nvSpPr>
      <dsp:spPr>
        <a:xfrm>
          <a:off x="2020423" y="1324896"/>
          <a:ext cx="75708" cy="7570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47D63EF-3850-402D-9A08-BF31405DC193}">
      <dsp:nvSpPr>
        <dsp:cNvPr id="0" name=""/>
        <dsp:cNvSpPr/>
      </dsp:nvSpPr>
      <dsp:spPr>
        <a:xfrm rot="5400000">
          <a:off x="4338940" y="657742"/>
          <a:ext cx="378541" cy="2469933"/>
        </a:xfrm>
        <a:prstGeom prst="round2Same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Mon. 15 May</a:t>
          </a:r>
        </a:p>
      </dsp:txBody>
      <dsp:txXfrm rot="-5400000">
        <a:off x="3293245" y="1721917"/>
        <a:ext cx="2451454" cy="341583"/>
      </dsp:txXfrm>
    </dsp:sp>
    <dsp:sp modelId="{4A23825D-B11F-411F-8EA1-CFE46B5905C3}">
      <dsp:nvSpPr>
        <dsp:cNvPr id="0" name=""/>
        <dsp:cNvSpPr/>
      </dsp:nvSpPr>
      <dsp:spPr>
        <a:xfrm>
          <a:off x="3293244" y="2460522"/>
          <a:ext cx="2469933" cy="132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sz="1800" kern="1200" dirty="0"/>
            <a:t>Year 11 Exams start Monday 15th May (14 school weeks away)</a:t>
          </a:r>
        </a:p>
      </dsp:txBody>
      <dsp:txXfrm>
        <a:off x="3293244" y="2460522"/>
        <a:ext cx="2469933" cy="1324896"/>
      </dsp:txXfrm>
    </dsp:sp>
    <dsp:sp modelId="{252F2FFF-1796-469F-BE65-E430BBE50D1D}">
      <dsp:nvSpPr>
        <dsp:cNvPr id="0" name=""/>
        <dsp:cNvSpPr/>
      </dsp:nvSpPr>
      <dsp:spPr>
        <a:xfrm>
          <a:off x="4528211" y="2081980"/>
          <a:ext cx="0" cy="30283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F89DBF4-68EB-4903-90C6-266C049CFD5E}">
      <dsp:nvSpPr>
        <dsp:cNvPr id="0" name=""/>
        <dsp:cNvSpPr/>
      </dsp:nvSpPr>
      <dsp:spPr>
        <a:xfrm>
          <a:off x="4490356" y="2384813"/>
          <a:ext cx="75708" cy="7570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5CC48-0AAE-40E5-9927-048AA25394CB}"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1EC04-F5E6-4201-A708-F9A70C418E9B}" type="slidenum">
              <a:rPr lang="en-GB" smtClean="0"/>
              <a:t>‹#›</a:t>
            </a:fld>
            <a:endParaRPr lang="en-GB"/>
          </a:p>
        </p:txBody>
      </p:sp>
    </p:spTree>
    <p:extLst>
      <p:ext uri="{BB962C8B-B14F-4D97-AF65-F5344CB8AC3E}">
        <p14:creationId xmlns:p14="http://schemas.microsoft.com/office/powerpoint/2010/main" val="295519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organised</a:t>
            </a:r>
          </a:p>
          <a:p>
            <a:r>
              <a:rPr lang="en-GB" dirty="0"/>
              <a:t>Sit down together and plan out all the subjects/ topics into 25-30 minute chunks</a:t>
            </a:r>
          </a:p>
          <a:p>
            <a:r>
              <a:rPr lang="en-GB" dirty="0"/>
              <a:t>Encourage them to be specific. “Maths” is too vague. What exactly are they going to do in that slot?</a:t>
            </a:r>
          </a:p>
          <a:p>
            <a:r>
              <a:rPr lang="en-GB" dirty="0"/>
              <a:t>Interleaving is important. Students need time to “forget” previous revision so make sure they mix up the subjects across days</a:t>
            </a:r>
          </a:p>
        </p:txBody>
      </p:sp>
      <p:sp>
        <p:nvSpPr>
          <p:cNvPr id="4" name="Slide Number Placeholder 3"/>
          <p:cNvSpPr>
            <a:spLocks noGrp="1"/>
          </p:cNvSpPr>
          <p:nvPr>
            <p:ph type="sldNum" sz="quarter" idx="5"/>
          </p:nvPr>
        </p:nvSpPr>
        <p:spPr/>
        <p:txBody>
          <a:bodyPr/>
          <a:lstStyle/>
          <a:p>
            <a:fld id="{0961EC04-F5E6-4201-A708-F9A70C418E9B}" type="slidenum">
              <a:rPr lang="en-GB" smtClean="0"/>
              <a:t>15</a:t>
            </a:fld>
            <a:endParaRPr lang="en-GB"/>
          </a:p>
        </p:txBody>
      </p:sp>
    </p:spTree>
    <p:extLst>
      <p:ext uri="{BB962C8B-B14F-4D97-AF65-F5344CB8AC3E}">
        <p14:creationId xmlns:p14="http://schemas.microsoft.com/office/powerpoint/2010/main" val="89302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Clearly this may be easier said than done depending on the space you have and siblings etc</a:t>
            </a:r>
          </a:p>
          <a:p>
            <a:r>
              <a:rPr lang="en-GB" dirty="0"/>
              <a:t>Certainly make sure they are sat at a table and not sprawled in front of the TV or lying on their bed with TikTok videos or music blaring</a:t>
            </a:r>
          </a:p>
        </p:txBody>
      </p:sp>
      <p:sp>
        <p:nvSpPr>
          <p:cNvPr id="4" name="Slide Number Placeholder 3"/>
          <p:cNvSpPr>
            <a:spLocks noGrp="1"/>
          </p:cNvSpPr>
          <p:nvPr>
            <p:ph type="sldNum" sz="quarter" idx="5"/>
          </p:nvPr>
        </p:nvSpPr>
        <p:spPr/>
        <p:txBody>
          <a:bodyPr/>
          <a:lstStyle/>
          <a:p>
            <a:fld id="{0961EC04-F5E6-4201-A708-F9A70C418E9B}" type="slidenum">
              <a:rPr lang="en-GB" smtClean="0"/>
              <a:t>16</a:t>
            </a:fld>
            <a:endParaRPr lang="en-GB"/>
          </a:p>
        </p:txBody>
      </p:sp>
    </p:spTree>
    <p:extLst>
      <p:ext uri="{BB962C8B-B14F-4D97-AF65-F5344CB8AC3E}">
        <p14:creationId xmlns:p14="http://schemas.microsoft.com/office/powerpoint/2010/main" val="64608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t"/>
            <a:r>
              <a:rPr lang="en-GB" dirty="0">
                <a:solidFill>
                  <a:srgbClr val="231F20"/>
                </a:solidFill>
                <a:effectLst/>
              </a:rPr>
              <a:t>Fuel is important for revision.</a:t>
            </a:r>
          </a:p>
          <a:p>
            <a:pPr algn="l" rtl="0" fontAlgn="t"/>
            <a:r>
              <a:rPr lang="en-GB" dirty="0">
                <a:solidFill>
                  <a:srgbClr val="231F20"/>
                </a:solidFill>
                <a:effectLst/>
              </a:rPr>
              <a:t>Foods high in omega 3 will support brain development and foods rich in antioxidants (fruit and veg) can help concentration</a:t>
            </a:r>
          </a:p>
          <a:p>
            <a:pPr algn="l" rtl="0" fontAlgn="t"/>
            <a:r>
              <a:rPr lang="en-GB" dirty="0">
                <a:solidFill>
                  <a:srgbClr val="231F20"/>
                </a:solidFill>
                <a:effectLst/>
              </a:rPr>
              <a:t>Bananas are particularly good because they contain dopamine which will help keep them going</a:t>
            </a:r>
          </a:p>
          <a:p>
            <a:br>
              <a:rPr lang="en-GB" b="0" i="0" dirty="0">
                <a:solidFill>
                  <a:srgbClr val="231F20"/>
                </a:solidFill>
                <a:effectLst/>
                <a:latin typeface="ReithSans"/>
              </a:rPr>
            </a:br>
            <a:endParaRPr lang="en-GB" dirty="0"/>
          </a:p>
        </p:txBody>
      </p:sp>
      <p:sp>
        <p:nvSpPr>
          <p:cNvPr id="4" name="Slide Number Placeholder 3"/>
          <p:cNvSpPr>
            <a:spLocks noGrp="1"/>
          </p:cNvSpPr>
          <p:nvPr>
            <p:ph type="sldNum" sz="quarter" idx="5"/>
          </p:nvPr>
        </p:nvSpPr>
        <p:spPr/>
        <p:txBody>
          <a:bodyPr/>
          <a:lstStyle/>
          <a:p>
            <a:fld id="{0961EC04-F5E6-4201-A708-F9A70C418E9B}" type="slidenum">
              <a:rPr lang="en-GB" smtClean="0"/>
              <a:t>17</a:t>
            </a:fld>
            <a:endParaRPr lang="en-GB"/>
          </a:p>
        </p:txBody>
      </p:sp>
    </p:spTree>
    <p:extLst>
      <p:ext uri="{BB962C8B-B14F-4D97-AF65-F5344CB8AC3E}">
        <p14:creationId xmlns:p14="http://schemas.microsoft.com/office/powerpoint/2010/main" val="247066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know your kids. To a curtain extent, allow them to revise at a time that works for them</a:t>
            </a:r>
          </a:p>
          <a:p>
            <a:r>
              <a:rPr lang="en-GB" dirty="0"/>
              <a:t>BUT, they should be sleeping for at least 8 hours</a:t>
            </a:r>
          </a:p>
          <a:p>
            <a:r>
              <a:rPr lang="en-GB" dirty="0"/>
              <a:t>Don’t be tempted to double or triple these numbers if they haven’t started yet </a:t>
            </a:r>
          </a:p>
        </p:txBody>
      </p:sp>
      <p:sp>
        <p:nvSpPr>
          <p:cNvPr id="4" name="Slide Number Placeholder 3"/>
          <p:cNvSpPr>
            <a:spLocks noGrp="1"/>
          </p:cNvSpPr>
          <p:nvPr>
            <p:ph type="sldNum" sz="quarter" idx="5"/>
          </p:nvPr>
        </p:nvSpPr>
        <p:spPr/>
        <p:txBody>
          <a:bodyPr/>
          <a:lstStyle/>
          <a:p>
            <a:fld id="{0961EC04-F5E6-4201-A708-F9A70C418E9B}" type="slidenum">
              <a:rPr lang="en-GB" smtClean="0"/>
              <a:t>18</a:t>
            </a:fld>
            <a:endParaRPr lang="en-GB"/>
          </a:p>
        </p:txBody>
      </p:sp>
    </p:spTree>
    <p:extLst>
      <p:ext uri="{BB962C8B-B14F-4D97-AF65-F5344CB8AC3E}">
        <p14:creationId xmlns:p14="http://schemas.microsoft.com/office/powerpoint/2010/main" val="8409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very important to processes the information</a:t>
            </a:r>
          </a:p>
          <a:p>
            <a:r>
              <a:rPr lang="en-GB" dirty="0"/>
              <a:t>Re-reading notes or reading notes from a revision guide or website page is next to pointless due to how our brains work</a:t>
            </a:r>
          </a:p>
          <a:p>
            <a:r>
              <a:rPr lang="en-GB" dirty="0"/>
              <a:t>Quizzing is excellent and you can get involved (if they let you)</a:t>
            </a:r>
          </a:p>
          <a:p>
            <a:r>
              <a:rPr lang="en-GB" dirty="0"/>
              <a:t>If your child has been revising for weeks, encourage them to try past paper questions – they can ask their teachers for these </a:t>
            </a:r>
          </a:p>
        </p:txBody>
      </p:sp>
      <p:sp>
        <p:nvSpPr>
          <p:cNvPr id="4" name="Slide Number Placeholder 3"/>
          <p:cNvSpPr>
            <a:spLocks noGrp="1"/>
          </p:cNvSpPr>
          <p:nvPr>
            <p:ph type="sldNum" sz="quarter" idx="5"/>
          </p:nvPr>
        </p:nvSpPr>
        <p:spPr/>
        <p:txBody>
          <a:bodyPr/>
          <a:lstStyle/>
          <a:p>
            <a:fld id="{0961EC04-F5E6-4201-A708-F9A70C418E9B}" type="slidenum">
              <a:rPr lang="en-GB" smtClean="0"/>
              <a:t>19</a:t>
            </a:fld>
            <a:endParaRPr lang="en-GB"/>
          </a:p>
        </p:txBody>
      </p:sp>
    </p:spTree>
    <p:extLst>
      <p:ext uri="{BB962C8B-B14F-4D97-AF65-F5344CB8AC3E}">
        <p14:creationId xmlns:p14="http://schemas.microsoft.com/office/powerpoint/2010/main" val="318087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61EC04-F5E6-4201-A708-F9A70C418E9B}" type="slidenum">
              <a:rPr lang="en-GB" smtClean="0"/>
              <a:t>20</a:t>
            </a:fld>
            <a:endParaRPr lang="en-GB"/>
          </a:p>
        </p:txBody>
      </p:sp>
    </p:spTree>
    <p:extLst>
      <p:ext uri="{BB962C8B-B14F-4D97-AF65-F5344CB8AC3E}">
        <p14:creationId xmlns:p14="http://schemas.microsoft.com/office/powerpoint/2010/main" val="210104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61EC04-F5E6-4201-A708-F9A70C418E9B}" type="slidenum">
              <a:rPr lang="en-GB" smtClean="0"/>
              <a:t>21</a:t>
            </a:fld>
            <a:endParaRPr lang="en-GB"/>
          </a:p>
        </p:txBody>
      </p:sp>
    </p:spTree>
    <p:extLst>
      <p:ext uri="{BB962C8B-B14F-4D97-AF65-F5344CB8AC3E}">
        <p14:creationId xmlns:p14="http://schemas.microsoft.com/office/powerpoint/2010/main" val="202168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here to help. Students who are anxious should talk to their tutor in the </a:t>
            </a:r>
            <a:r>
              <a:rPr lang="en-GB"/>
              <a:t>first instance</a:t>
            </a:r>
            <a:endParaRPr lang="en-GB" dirty="0"/>
          </a:p>
        </p:txBody>
      </p:sp>
      <p:sp>
        <p:nvSpPr>
          <p:cNvPr id="4" name="Slide Number Placeholder 3"/>
          <p:cNvSpPr>
            <a:spLocks noGrp="1"/>
          </p:cNvSpPr>
          <p:nvPr>
            <p:ph type="sldNum" sz="quarter" idx="5"/>
          </p:nvPr>
        </p:nvSpPr>
        <p:spPr/>
        <p:txBody>
          <a:bodyPr/>
          <a:lstStyle/>
          <a:p>
            <a:fld id="{0961EC04-F5E6-4201-A708-F9A70C418E9B}" type="slidenum">
              <a:rPr lang="en-GB" smtClean="0"/>
              <a:t>22</a:t>
            </a:fld>
            <a:endParaRPr lang="en-GB"/>
          </a:p>
        </p:txBody>
      </p:sp>
    </p:spTree>
    <p:extLst>
      <p:ext uri="{BB962C8B-B14F-4D97-AF65-F5344CB8AC3E}">
        <p14:creationId xmlns:p14="http://schemas.microsoft.com/office/powerpoint/2010/main" val="54421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D2F7-3174-4CBB-B9B4-1149284CBA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BE8332-5A44-4B07-8DE5-92C2A0EB5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415520-136C-4EF8-A39E-73AD1693E2C8}"/>
              </a:ext>
            </a:extLst>
          </p:cNvPr>
          <p:cNvSpPr>
            <a:spLocks noGrp="1"/>
          </p:cNvSpPr>
          <p:nvPr>
            <p:ph type="dt" sz="half" idx="10"/>
          </p:nvPr>
        </p:nvSpPr>
        <p:spPr/>
        <p:txBody>
          <a:bodyPr/>
          <a:lstStyle/>
          <a:p>
            <a:fld id="{E2F50BB3-16F2-4D2D-8088-D50843B02BD9}" type="datetimeFigureOut">
              <a:rPr lang="en-GB" smtClean="0"/>
              <a:t>25/01/2023</a:t>
            </a:fld>
            <a:endParaRPr lang="en-GB"/>
          </a:p>
        </p:txBody>
      </p:sp>
      <p:sp>
        <p:nvSpPr>
          <p:cNvPr id="5" name="Footer Placeholder 4">
            <a:extLst>
              <a:ext uri="{FF2B5EF4-FFF2-40B4-BE49-F238E27FC236}">
                <a16:creationId xmlns:a16="http://schemas.microsoft.com/office/drawing/2014/main" id="{614C839D-F558-4783-B682-8A540BA317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F37C45-747F-4DFB-B4C2-20134D0D108B}"/>
              </a:ext>
            </a:extLst>
          </p:cNvPr>
          <p:cNvSpPr>
            <a:spLocks noGrp="1"/>
          </p:cNvSpPr>
          <p:nvPr>
            <p:ph type="sldNum" sz="quarter" idx="12"/>
          </p:nvPr>
        </p:nvSpPr>
        <p:spPr/>
        <p:txBody>
          <a:bodyPr/>
          <a:lstStyle/>
          <a:p>
            <a:fld id="{03EEFCCB-F95A-4B7C-BFDB-05A88AC75C04}" type="slidenum">
              <a:rPr lang="en-GB" smtClean="0"/>
              <a:t>‹#›</a:t>
            </a:fld>
            <a:endParaRPr lang="en-GB"/>
          </a:p>
        </p:txBody>
      </p:sp>
    </p:spTree>
    <p:extLst>
      <p:ext uri="{BB962C8B-B14F-4D97-AF65-F5344CB8AC3E}">
        <p14:creationId xmlns:p14="http://schemas.microsoft.com/office/powerpoint/2010/main" val="60080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CF44-C776-4015-A21B-9A59F73C5F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F03336-D166-4D20-8773-87FA34355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042446-CAC0-4A54-8F5E-52C9D3CCB0B2}"/>
              </a:ext>
            </a:extLst>
          </p:cNvPr>
          <p:cNvSpPr>
            <a:spLocks noGrp="1"/>
          </p:cNvSpPr>
          <p:nvPr>
            <p:ph type="dt" sz="half" idx="10"/>
          </p:nvPr>
        </p:nvSpPr>
        <p:spPr/>
        <p:txBody>
          <a:bodyPr/>
          <a:lstStyle/>
          <a:p>
            <a:fld id="{E2F50BB3-16F2-4D2D-8088-D50843B02BD9}" type="datetimeFigureOut">
              <a:rPr lang="en-GB" smtClean="0"/>
              <a:t>25/01/2023</a:t>
            </a:fld>
            <a:endParaRPr lang="en-GB"/>
          </a:p>
        </p:txBody>
      </p:sp>
      <p:sp>
        <p:nvSpPr>
          <p:cNvPr id="5" name="Footer Placeholder 4">
            <a:extLst>
              <a:ext uri="{FF2B5EF4-FFF2-40B4-BE49-F238E27FC236}">
                <a16:creationId xmlns:a16="http://schemas.microsoft.com/office/drawing/2014/main" id="{21AC71BD-6AD8-47C6-9F99-32C1F4A86D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644C47-1BCD-4657-A5F3-CC7223F2046C}"/>
              </a:ext>
            </a:extLst>
          </p:cNvPr>
          <p:cNvSpPr>
            <a:spLocks noGrp="1"/>
          </p:cNvSpPr>
          <p:nvPr>
            <p:ph type="sldNum" sz="quarter" idx="12"/>
          </p:nvPr>
        </p:nvSpPr>
        <p:spPr/>
        <p:txBody>
          <a:bodyPr/>
          <a:lstStyle/>
          <a:p>
            <a:fld id="{03EEFCCB-F95A-4B7C-BFDB-05A88AC75C04}" type="slidenum">
              <a:rPr lang="en-GB" smtClean="0"/>
              <a:t>‹#›</a:t>
            </a:fld>
            <a:endParaRPr lang="en-GB"/>
          </a:p>
        </p:txBody>
      </p:sp>
    </p:spTree>
    <p:extLst>
      <p:ext uri="{BB962C8B-B14F-4D97-AF65-F5344CB8AC3E}">
        <p14:creationId xmlns:p14="http://schemas.microsoft.com/office/powerpoint/2010/main" val="99620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A16C3E-53B0-4D37-B8ED-E6AEFD5C1E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779A3-AFB1-4BCD-927B-DB3587B369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A6D4A-679E-455A-AE47-9AA91D1DEDBA}"/>
              </a:ext>
            </a:extLst>
          </p:cNvPr>
          <p:cNvSpPr>
            <a:spLocks noGrp="1"/>
          </p:cNvSpPr>
          <p:nvPr>
            <p:ph type="dt" sz="half" idx="10"/>
          </p:nvPr>
        </p:nvSpPr>
        <p:spPr/>
        <p:txBody>
          <a:bodyPr/>
          <a:lstStyle/>
          <a:p>
            <a:fld id="{E2F50BB3-16F2-4D2D-8088-D50843B02BD9}" type="datetimeFigureOut">
              <a:rPr lang="en-GB" smtClean="0"/>
              <a:t>25/01/2023</a:t>
            </a:fld>
            <a:endParaRPr lang="en-GB"/>
          </a:p>
        </p:txBody>
      </p:sp>
      <p:sp>
        <p:nvSpPr>
          <p:cNvPr id="5" name="Footer Placeholder 4">
            <a:extLst>
              <a:ext uri="{FF2B5EF4-FFF2-40B4-BE49-F238E27FC236}">
                <a16:creationId xmlns:a16="http://schemas.microsoft.com/office/drawing/2014/main" id="{C79B2128-3D16-40EA-8192-1C475D6D74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0E2154-40D6-4E16-9F1D-1C1A6FAA51FE}"/>
              </a:ext>
            </a:extLst>
          </p:cNvPr>
          <p:cNvSpPr>
            <a:spLocks noGrp="1"/>
          </p:cNvSpPr>
          <p:nvPr>
            <p:ph type="sldNum" sz="quarter" idx="12"/>
          </p:nvPr>
        </p:nvSpPr>
        <p:spPr/>
        <p:txBody>
          <a:bodyPr/>
          <a:lstStyle/>
          <a:p>
            <a:fld id="{03EEFCCB-F95A-4B7C-BFDB-05A88AC75C04}" type="slidenum">
              <a:rPr lang="en-GB" smtClean="0"/>
              <a:t>‹#›</a:t>
            </a:fld>
            <a:endParaRPr lang="en-GB"/>
          </a:p>
        </p:txBody>
      </p:sp>
    </p:spTree>
    <p:extLst>
      <p:ext uri="{BB962C8B-B14F-4D97-AF65-F5344CB8AC3E}">
        <p14:creationId xmlns:p14="http://schemas.microsoft.com/office/powerpoint/2010/main" val="408306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6220-83AB-46F6-B48E-FED7A23380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282AF7-90FA-4565-88B2-08A06594F7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BCB0A9-66A9-459D-B143-30E60C860C55}"/>
              </a:ext>
            </a:extLst>
          </p:cNvPr>
          <p:cNvSpPr>
            <a:spLocks noGrp="1"/>
          </p:cNvSpPr>
          <p:nvPr>
            <p:ph type="dt" sz="half" idx="10"/>
          </p:nvPr>
        </p:nvSpPr>
        <p:spPr/>
        <p:txBody>
          <a:bodyPr/>
          <a:lstStyle/>
          <a:p>
            <a:fld id="{E2F50BB3-16F2-4D2D-8088-D50843B02BD9}" type="datetimeFigureOut">
              <a:rPr lang="en-GB" smtClean="0"/>
              <a:t>25/01/2023</a:t>
            </a:fld>
            <a:endParaRPr lang="en-GB"/>
          </a:p>
        </p:txBody>
      </p:sp>
      <p:sp>
        <p:nvSpPr>
          <p:cNvPr id="5" name="Footer Placeholder 4">
            <a:extLst>
              <a:ext uri="{FF2B5EF4-FFF2-40B4-BE49-F238E27FC236}">
                <a16:creationId xmlns:a16="http://schemas.microsoft.com/office/drawing/2014/main" id="{BF647254-A5B3-48E1-9AEC-8EF05F4BA3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4975A8-506B-422F-B42E-630F5DA030E2}"/>
              </a:ext>
            </a:extLst>
          </p:cNvPr>
          <p:cNvSpPr>
            <a:spLocks noGrp="1"/>
          </p:cNvSpPr>
          <p:nvPr>
            <p:ph type="sldNum" sz="quarter" idx="12"/>
          </p:nvPr>
        </p:nvSpPr>
        <p:spPr/>
        <p:txBody>
          <a:bodyPr/>
          <a:lstStyle/>
          <a:p>
            <a:fld id="{03EEFCCB-F95A-4B7C-BFDB-05A88AC75C04}" type="slidenum">
              <a:rPr lang="en-GB" smtClean="0"/>
              <a:t>‹#›</a:t>
            </a:fld>
            <a:endParaRPr lang="en-GB"/>
          </a:p>
        </p:txBody>
      </p:sp>
    </p:spTree>
    <p:extLst>
      <p:ext uri="{BB962C8B-B14F-4D97-AF65-F5344CB8AC3E}">
        <p14:creationId xmlns:p14="http://schemas.microsoft.com/office/powerpoint/2010/main" val="105070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602-D6B7-462B-9C4A-00A15C654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FDB20A-9208-4309-BDE0-0C9A38D8D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96F952-BFA7-46E0-A113-83ADEC9CA725}"/>
              </a:ext>
            </a:extLst>
          </p:cNvPr>
          <p:cNvSpPr>
            <a:spLocks noGrp="1"/>
          </p:cNvSpPr>
          <p:nvPr>
            <p:ph type="dt" sz="half" idx="10"/>
          </p:nvPr>
        </p:nvSpPr>
        <p:spPr/>
        <p:txBody>
          <a:bodyPr/>
          <a:lstStyle/>
          <a:p>
            <a:fld id="{E2F50BB3-16F2-4D2D-8088-D50843B02BD9}" type="datetimeFigureOut">
              <a:rPr lang="en-GB" smtClean="0"/>
              <a:t>25/01/2023</a:t>
            </a:fld>
            <a:endParaRPr lang="en-GB"/>
          </a:p>
        </p:txBody>
      </p:sp>
      <p:sp>
        <p:nvSpPr>
          <p:cNvPr id="5" name="Footer Placeholder 4">
            <a:extLst>
              <a:ext uri="{FF2B5EF4-FFF2-40B4-BE49-F238E27FC236}">
                <a16:creationId xmlns:a16="http://schemas.microsoft.com/office/drawing/2014/main" id="{686832AF-A3E0-4BDA-A3F2-4CC97865CA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087B3-ADA2-4002-8B40-32772AB6502C}"/>
              </a:ext>
            </a:extLst>
          </p:cNvPr>
          <p:cNvSpPr>
            <a:spLocks noGrp="1"/>
          </p:cNvSpPr>
          <p:nvPr>
            <p:ph type="sldNum" sz="quarter" idx="12"/>
          </p:nvPr>
        </p:nvSpPr>
        <p:spPr/>
        <p:txBody>
          <a:bodyPr/>
          <a:lstStyle/>
          <a:p>
            <a:fld id="{03EEFCCB-F95A-4B7C-BFDB-05A88AC75C04}" type="slidenum">
              <a:rPr lang="en-GB" smtClean="0"/>
              <a:t>‹#›</a:t>
            </a:fld>
            <a:endParaRPr lang="en-GB"/>
          </a:p>
        </p:txBody>
      </p:sp>
    </p:spTree>
    <p:extLst>
      <p:ext uri="{BB962C8B-B14F-4D97-AF65-F5344CB8AC3E}">
        <p14:creationId xmlns:p14="http://schemas.microsoft.com/office/powerpoint/2010/main" val="62205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79772-2F83-41A9-8AFD-1107B6E665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E9B6D5-51C3-4200-8BEA-604D777A67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5E3510-4448-4C32-ADC1-8F7C1D25E4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BFD26F-E98B-4291-B9F7-AE0BD115C69B}"/>
              </a:ext>
            </a:extLst>
          </p:cNvPr>
          <p:cNvSpPr>
            <a:spLocks noGrp="1"/>
          </p:cNvSpPr>
          <p:nvPr>
            <p:ph type="dt" sz="half" idx="10"/>
          </p:nvPr>
        </p:nvSpPr>
        <p:spPr/>
        <p:txBody>
          <a:bodyPr/>
          <a:lstStyle/>
          <a:p>
            <a:fld id="{E2F50BB3-16F2-4D2D-8088-D50843B02BD9}" type="datetimeFigureOut">
              <a:rPr lang="en-GB" smtClean="0"/>
              <a:t>25/01/2023</a:t>
            </a:fld>
            <a:endParaRPr lang="en-GB"/>
          </a:p>
        </p:txBody>
      </p:sp>
      <p:sp>
        <p:nvSpPr>
          <p:cNvPr id="6" name="Footer Placeholder 5">
            <a:extLst>
              <a:ext uri="{FF2B5EF4-FFF2-40B4-BE49-F238E27FC236}">
                <a16:creationId xmlns:a16="http://schemas.microsoft.com/office/drawing/2014/main" id="{E218CCC3-559A-4892-AA6E-993A422BAC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FCF6F0-61B1-4C32-A8F9-3661E06F42A3}"/>
              </a:ext>
            </a:extLst>
          </p:cNvPr>
          <p:cNvSpPr>
            <a:spLocks noGrp="1"/>
          </p:cNvSpPr>
          <p:nvPr>
            <p:ph type="sldNum" sz="quarter" idx="12"/>
          </p:nvPr>
        </p:nvSpPr>
        <p:spPr/>
        <p:txBody>
          <a:bodyPr/>
          <a:lstStyle/>
          <a:p>
            <a:fld id="{03EEFCCB-F95A-4B7C-BFDB-05A88AC75C04}" type="slidenum">
              <a:rPr lang="en-GB" smtClean="0"/>
              <a:t>‹#›</a:t>
            </a:fld>
            <a:endParaRPr lang="en-GB"/>
          </a:p>
        </p:txBody>
      </p:sp>
    </p:spTree>
    <p:extLst>
      <p:ext uri="{BB962C8B-B14F-4D97-AF65-F5344CB8AC3E}">
        <p14:creationId xmlns:p14="http://schemas.microsoft.com/office/powerpoint/2010/main" val="118336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B9AC2-E1AF-4BAF-9CC2-04D0B7AD66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2002BF-0050-496B-8B32-9FEB490E9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6868A3-FC72-4452-AA61-ACC718F7E3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7A887C-8251-4E3F-930A-C9CBFE8A2F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F0AC7-2765-490A-A4BB-BAAE4EB1C8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621CD7-C1AB-4825-9108-7E504AAACFAA}"/>
              </a:ext>
            </a:extLst>
          </p:cNvPr>
          <p:cNvSpPr>
            <a:spLocks noGrp="1"/>
          </p:cNvSpPr>
          <p:nvPr>
            <p:ph type="dt" sz="half" idx="10"/>
          </p:nvPr>
        </p:nvSpPr>
        <p:spPr/>
        <p:txBody>
          <a:bodyPr/>
          <a:lstStyle/>
          <a:p>
            <a:fld id="{E2F50BB3-16F2-4D2D-8088-D50843B02BD9}" type="datetimeFigureOut">
              <a:rPr lang="en-GB" smtClean="0"/>
              <a:t>25/01/2023</a:t>
            </a:fld>
            <a:endParaRPr lang="en-GB"/>
          </a:p>
        </p:txBody>
      </p:sp>
      <p:sp>
        <p:nvSpPr>
          <p:cNvPr id="8" name="Footer Placeholder 7">
            <a:extLst>
              <a:ext uri="{FF2B5EF4-FFF2-40B4-BE49-F238E27FC236}">
                <a16:creationId xmlns:a16="http://schemas.microsoft.com/office/drawing/2014/main" id="{C3402C37-3BBA-427F-AF71-2F10C6A58D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4B1475-4DD1-4C60-8F15-4AFBCE659B37}"/>
              </a:ext>
            </a:extLst>
          </p:cNvPr>
          <p:cNvSpPr>
            <a:spLocks noGrp="1"/>
          </p:cNvSpPr>
          <p:nvPr>
            <p:ph type="sldNum" sz="quarter" idx="12"/>
          </p:nvPr>
        </p:nvSpPr>
        <p:spPr/>
        <p:txBody>
          <a:bodyPr/>
          <a:lstStyle/>
          <a:p>
            <a:fld id="{03EEFCCB-F95A-4B7C-BFDB-05A88AC75C04}" type="slidenum">
              <a:rPr lang="en-GB" smtClean="0"/>
              <a:t>‹#›</a:t>
            </a:fld>
            <a:endParaRPr lang="en-GB"/>
          </a:p>
        </p:txBody>
      </p:sp>
    </p:spTree>
    <p:extLst>
      <p:ext uri="{BB962C8B-B14F-4D97-AF65-F5344CB8AC3E}">
        <p14:creationId xmlns:p14="http://schemas.microsoft.com/office/powerpoint/2010/main" val="152748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4EE74-E19B-478C-B946-33FBF700BE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6CCB4F-6940-44A8-B7BC-438FE470EDA6}"/>
              </a:ext>
            </a:extLst>
          </p:cNvPr>
          <p:cNvSpPr>
            <a:spLocks noGrp="1"/>
          </p:cNvSpPr>
          <p:nvPr>
            <p:ph type="dt" sz="half" idx="10"/>
          </p:nvPr>
        </p:nvSpPr>
        <p:spPr/>
        <p:txBody>
          <a:bodyPr/>
          <a:lstStyle/>
          <a:p>
            <a:fld id="{E2F50BB3-16F2-4D2D-8088-D50843B02BD9}" type="datetimeFigureOut">
              <a:rPr lang="en-GB" smtClean="0"/>
              <a:t>25/01/2023</a:t>
            </a:fld>
            <a:endParaRPr lang="en-GB"/>
          </a:p>
        </p:txBody>
      </p:sp>
      <p:sp>
        <p:nvSpPr>
          <p:cNvPr id="4" name="Footer Placeholder 3">
            <a:extLst>
              <a:ext uri="{FF2B5EF4-FFF2-40B4-BE49-F238E27FC236}">
                <a16:creationId xmlns:a16="http://schemas.microsoft.com/office/drawing/2014/main" id="{CDC94DF8-7F9E-4F5B-BB44-BFD2EC83B6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7720C2-FFF1-4F47-AD9D-7A95F13CA31C}"/>
              </a:ext>
            </a:extLst>
          </p:cNvPr>
          <p:cNvSpPr>
            <a:spLocks noGrp="1"/>
          </p:cNvSpPr>
          <p:nvPr>
            <p:ph type="sldNum" sz="quarter" idx="12"/>
          </p:nvPr>
        </p:nvSpPr>
        <p:spPr/>
        <p:txBody>
          <a:bodyPr/>
          <a:lstStyle/>
          <a:p>
            <a:fld id="{03EEFCCB-F95A-4B7C-BFDB-05A88AC75C04}" type="slidenum">
              <a:rPr lang="en-GB" smtClean="0"/>
              <a:t>‹#›</a:t>
            </a:fld>
            <a:endParaRPr lang="en-GB"/>
          </a:p>
        </p:txBody>
      </p:sp>
    </p:spTree>
    <p:extLst>
      <p:ext uri="{BB962C8B-B14F-4D97-AF65-F5344CB8AC3E}">
        <p14:creationId xmlns:p14="http://schemas.microsoft.com/office/powerpoint/2010/main" val="257286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E88DB-3B0C-41BC-8F55-CA0AA806CF8D}"/>
              </a:ext>
            </a:extLst>
          </p:cNvPr>
          <p:cNvSpPr>
            <a:spLocks noGrp="1"/>
          </p:cNvSpPr>
          <p:nvPr>
            <p:ph type="dt" sz="half" idx="10"/>
          </p:nvPr>
        </p:nvSpPr>
        <p:spPr/>
        <p:txBody>
          <a:bodyPr/>
          <a:lstStyle/>
          <a:p>
            <a:fld id="{E2F50BB3-16F2-4D2D-8088-D50843B02BD9}" type="datetimeFigureOut">
              <a:rPr lang="en-GB" smtClean="0"/>
              <a:t>25/01/2023</a:t>
            </a:fld>
            <a:endParaRPr lang="en-GB"/>
          </a:p>
        </p:txBody>
      </p:sp>
      <p:sp>
        <p:nvSpPr>
          <p:cNvPr id="3" name="Footer Placeholder 2">
            <a:extLst>
              <a:ext uri="{FF2B5EF4-FFF2-40B4-BE49-F238E27FC236}">
                <a16:creationId xmlns:a16="http://schemas.microsoft.com/office/drawing/2014/main" id="{E265B3E8-FC87-47BA-A82C-D5B30C4D84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485FF9-D382-4F28-8761-54A0E5B7CBAA}"/>
              </a:ext>
            </a:extLst>
          </p:cNvPr>
          <p:cNvSpPr>
            <a:spLocks noGrp="1"/>
          </p:cNvSpPr>
          <p:nvPr>
            <p:ph type="sldNum" sz="quarter" idx="12"/>
          </p:nvPr>
        </p:nvSpPr>
        <p:spPr/>
        <p:txBody>
          <a:bodyPr/>
          <a:lstStyle/>
          <a:p>
            <a:fld id="{03EEFCCB-F95A-4B7C-BFDB-05A88AC75C04}" type="slidenum">
              <a:rPr lang="en-GB" smtClean="0"/>
              <a:t>‹#›</a:t>
            </a:fld>
            <a:endParaRPr lang="en-GB"/>
          </a:p>
        </p:txBody>
      </p:sp>
    </p:spTree>
    <p:extLst>
      <p:ext uri="{BB962C8B-B14F-4D97-AF65-F5344CB8AC3E}">
        <p14:creationId xmlns:p14="http://schemas.microsoft.com/office/powerpoint/2010/main" val="40065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088BF-33DE-4EEA-B9C0-A007CD76A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2B10C6-E804-4FA4-AA80-3EB8DF2058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A38E5B-B313-4B0C-833C-17AC1ABE4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A080BC-04E8-4326-AA92-9213FF44667C}"/>
              </a:ext>
            </a:extLst>
          </p:cNvPr>
          <p:cNvSpPr>
            <a:spLocks noGrp="1"/>
          </p:cNvSpPr>
          <p:nvPr>
            <p:ph type="dt" sz="half" idx="10"/>
          </p:nvPr>
        </p:nvSpPr>
        <p:spPr/>
        <p:txBody>
          <a:bodyPr/>
          <a:lstStyle/>
          <a:p>
            <a:fld id="{E2F50BB3-16F2-4D2D-8088-D50843B02BD9}" type="datetimeFigureOut">
              <a:rPr lang="en-GB" smtClean="0"/>
              <a:t>25/01/2023</a:t>
            </a:fld>
            <a:endParaRPr lang="en-GB"/>
          </a:p>
        </p:txBody>
      </p:sp>
      <p:sp>
        <p:nvSpPr>
          <p:cNvPr id="6" name="Footer Placeholder 5">
            <a:extLst>
              <a:ext uri="{FF2B5EF4-FFF2-40B4-BE49-F238E27FC236}">
                <a16:creationId xmlns:a16="http://schemas.microsoft.com/office/drawing/2014/main" id="{607946F7-6FC2-4AFF-AAED-6D5DEA7ADE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EE2A28-7AE9-4A44-A876-471EED901527}"/>
              </a:ext>
            </a:extLst>
          </p:cNvPr>
          <p:cNvSpPr>
            <a:spLocks noGrp="1"/>
          </p:cNvSpPr>
          <p:nvPr>
            <p:ph type="sldNum" sz="quarter" idx="12"/>
          </p:nvPr>
        </p:nvSpPr>
        <p:spPr/>
        <p:txBody>
          <a:bodyPr/>
          <a:lstStyle/>
          <a:p>
            <a:fld id="{03EEFCCB-F95A-4B7C-BFDB-05A88AC75C04}" type="slidenum">
              <a:rPr lang="en-GB" smtClean="0"/>
              <a:t>‹#›</a:t>
            </a:fld>
            <a:endParaRPr lang="en-GB"/>
          </a:p>
        </p:txBody>
      </p:sp>
    </p:spTree>
    <p:extLst>
      <p:ext uri="{BB962C8B-B14F-4D97-AF65-F5344CB8AC3E}">
        <p14:creationId xmlns:p14="http://schemas.microsoft.com/office/powerpoint/2010/main" val="49918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5FFA-FE3C-47AC-B374-3DD047D12D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89B97F-F5BC-4ACA-B470-B1A07FDD70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6FCAB1-A0BC-4510-8F2F-B0E20FB40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45453-DE9D-4359-BE3E-F37A96A41EB9}"/>
              </a:ext>
            </a:extLst>
          </p:cNvPr>
          <p:cNvSpPr>
            <a:spLocks noGrp="1"/>
          </p:cNvSpPr>
          <p:nvPr>
            <p:ph type="dt" sz="half" idx="10"/>
          </p:nvPr>
        </p:nvSpPr>
        <p:spPr/>
        <p:txBody>
          <a:bodyPr/>
          <a:lstStyle/>
          <a:p>
            <a:fld id="{E2F50BB3-16F2-4D2D-8088-D50843B02BD9}" type="datetimeFigureOut">
              <a:rPr lang="en-GB" smtClean="0"/>
              <a:t>25/01/2023</a:t>
            </a:fld>
            <a:endParaRPr lang="en-GB"/>
          </a:p>
        </p:txBody>
      </p:sp>
      <p:sp>
        <p:nvSpPr>
          <p:cNvPr id="6" name="Footer Placeholder 5">
            <a:extLst>
              <a:ext uri="{FF2B5EF4-FFF2-40B4-BE49-F238E27FC236}">
                <a16:creationId xmlns:a16="http://schemas.microsoft.com/office/drawing/2014/main" id="{17A7B26A-3144-4227-A45C-49CDC89D54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378D83-EA8A-414E-B8E7-3A6A01AB5B40}"/>
              </a:ext>
            </a:extLst>
          </p:cNvPr>
          <p:cNvSpPr>
            <a:spLocks noGrp="1"/>
          </p:cNvSpPr>
          <p:nvPr>
            <p:ph type="sldNum" sz="quarter" idx="12"/>
          </p:nvPr>
        </p:nvSpPr>
        <p:spPr/>
        <p:txBody>
          <a:bodyPr/>
          <a:lstStyle/>
          <a:p>
            <a:fld id="{03EEFCCB-F95A-4B7C-BFDB-05A88AC75C04}" type="slidenum">
              <a:rPr lang="en-GB" smtClean="0"/>
              <a:t>‹#›</a:t>
            </a:fld>
            <a:endParaRPr lang="en-GB"/>
          </a:p>
        </p:txBody>
      </p:sp>
    </p:spTree>
    <p:extLst>
      <p:ext uri="{BB962C8B-B14F-4D97-AF65-F5344CB8AC3E}">
        <p14:creationId xmlns:p14="http://schemas.microsoft.com/office/powerpoint/2010/main" val="400629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07702-8FF3-4489-A69E-90C4F56E4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50DAAF-C026-4547-8C91-A1DBA8133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A789DC-374E-483F-9F98-0E6B59361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50BB3-16F2-4D2D-8088-D50843B02BD9}" type="datetimeFigureOut">
              <a:rPr lang="en-GB" smtClean="0"/>
              <a:t>25/01/2023</a:t>
            </a:fld>
            <a:endParaRPr lang="en-GB"/>
          </a:p>
        </p:txBody>
      </p:sp>
      <p:sp>
        <p:nvSpPr>
          <p:cNvPr id="5" name="Footer Placeholder 4">
            <a:extLst>
              <a:ext uri="{FF2B5EF4-FFF2-40B4-BE49-F238E27FC236}">
                <a16:creationId xmlns:a16="http://schemas.microsoft.com/office/drawing/2014/main" id="{23ABAF19-DB18-4C19-9249-E3CB18F083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072DC3-467A-48C4-920F-551D73DD2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EFCCB-F95A-4B7C-BFDB-05A88AC75C04}" type="slidenum">
              <a:rPr lang="en-GB" smtClean="0"/>
              <a:t>‹#›</a:t>
            </a:fld>
            <a:endParaRPr lang="en-GB"/>
          </a:p>
        </p:txBody>
      </p:sp>
    </p:spTree>
    <p:extLst>
      <p:ext uri="{BB962C8B-B14F-4D97-AF65-F5344CB8AC3E}">
        <p14:creationId xmlns:p14="http://schemas.microsoft.com/office/powerpoint/2010/main" val="1032904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tmp"/><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2495" t="6483" r="19336" b="-1"/>
          <a:stretch/>
        </p:blipFill>
        <p:spPr>
          <a:xfrm>
            <a:off x="3692822" y="10"/>
            <a:ext cx="8668512" cy="6857990"/>
          </a:xfrm>
          <a:prstGeom prst="rect">
            <a:avLst/>
          </a:prstGeom>
        </p:spPr>
      </p:pic>
      <p:sp>
        <p:nvSpPr>
          <p:cNvPr id="28"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2FDBF-A9FD-46B3-8197-FBA3B4416C97}"/>
              </a:ext>
            </a:extLst>
          </p:cNvPr>
          <p:cNvSpPr>
            <a:spLocks noGrp="1"/>
          </p:cNvSpPr>
          <p:nvPr>
            <p:ph type="ctrTitle"/>
          </p:nvPr>
        </p:nvSpPr>
        <p:spPr>
          <a:xfrm>
            <a:off x="477981" y="1122363"/>
            <a:ext cx="4023360" cy="3204134"/>
          </a:xfrm>
        </p:spPr>
        <p:txBody>
          <a:bodyPr anchor="b">
            <a:normAutofit/>
          </a:bodyPr>
          <a:lstStyle/>
          <a:p>
            <a:pPr algn="l"/>
            <a:r>
              <a:rPr lang="en-GB" sz="4400" b="1" dirty="0"/>
              <a:t>Supporting your KS4 Child during Exam Revision</a:t>
            </a:r>
          </a:p>
        </p:txBody>
      </p:sp>
      <p:sp>
        <p:nvSpPr>
          <p:cNvPr id="2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1"/>
          <p:cNvGrpSpPr>
            <a:grpSpLocks/>
          </p:cNvGrpSpPr>
          <p:nvPr/>
        </p:nvGrpSpPr>
        <p:grpSpPr bwMode="auto">
          <a:xfrm>
            <a:off x="0" y="6100355"/>
            <a:ext cx="12192000" cy="757646"/>
            <a:chOff x="0" y="6247271"/>
            <a:chExt cx="9144000" cy="610729"/>
          </a:xfrm>
        </p:grpSpPr>
        <p:sp>
          <p:nvSpPr>
            <p:cNvPr id="5" name="Rectangle 4"/>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endParaRPr lang="en-GB" dirty="0"/>
            </a:p>
          </p:txBody>
        </p:sp>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28652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C59A0CA-6276-40A7-A391-98C646303F83}"/>
              </a:ext>
            </a:extLst>
          </p:cNvPr>
          <p:cNvGraphicFramePr>
            <a:graphicFrameLocks noGrp="1"/>
          </p:cNvGraphicFramePr>
          <p:nvPr/>
        </p:nvGraphicFramePr>
        <p:xfrm>
          <a:off x="652670" y="1142853"/>
          <a:ext cx="10515600" cy="1988343"/>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3072240162"/>
                    </a:ext>
                  </a:extLst>
                </a:gridCol>
                <a:gridCol w="5257800">
                  <a:extLst>
                    <a:ext uri="{9D8B030D-6E8A-4147-A177-3AD203B41FA5}">
                      <a16:colId xmlns:a16="http://schemas.microsoft.com/office/drawing/2014/main" val="2506793946"/>
                    </a:ext>
                  </a:extLst>
                </a:gridCol>
              </a:tblGrid>
              <a:tr h="662781">
                <a:tc>
                  <a:txBody>
                    <a:bodyPr/>
                    <a:lstStyle/>
                    <a:p>
                      <a:pPr>
                        <a:lnSpc>
                          <a:spcPct val="107000"/>
                        </a:lnSpc>
                        <a:spcBef>
                          <a:spcPts val="600"/>
                        </a:spcBef>
                        <a:spcAft>
                          <a:spcPts val="600"/>
                        </a:spcAft>
                      </a:pPr>
                      <a:r>
                        <a:rPr lang="en-GB" sz="2800" dirty="0">
                          <a:solidFill>
                            <a:schemeClr val="bg1"/>
                          </a:solidFill>
                          <a:effectLst/>
                        </a:rPr>
                        <a:t>AM 1 Exams</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GB" sz="2800" dirty="0">
                          <a:solidFill>
                            <a:schemeClr val="bg1"/>
                          </a:solidFill>
                          <a:effectLst/>
                        </a:rPr>
                        <a:t>start at 08.30</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10586067"/>
                  </a:ext>
                </a:extLst>
              </a:tr>
              <a:tr h="662781">
                <a:tc>
                  <a:txBody>
                    <a:bodyPr/>
                    <a:lstStyle/>
                    <a:p>
                      <a:pPr>
                        <a:lnSpc>
                          <a:spcPct val="107000"/>
                        </a:lnSpc>
                        <a:spcBef>
                          <a:spcPts val="600"/>
                        </a:spcBef>
                        <a:spcAft>
                          <a:spcPts val="600"/>
                        </a:spcAft>
                      </a:pPr>
                      <a:r>
                        <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AM 2 Exams</a:t>
                      </a:r>
                    </a:p>
                  </a:txBody>
                  <a:tcPr marL="68580" marR="68580" marT="0" marB="0"/>
                </a:tc>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GB" sz="2800" b="1" dirty="0">
                          <a:solidFill>
                            <a:schemeClr val="bg1"/>
                          </a:solidFill>
                          <a:effectLst/>
                        </a:rPr>
                        <a:t>start at 10.50</a:t>
                      </a:r>
                      <a:endPar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261027597"/>
                  </a:ext>
                </a:extLst>
              </a:tr>
              <a:tr h="662781">
                <a:tc>
                  <a:txBody>
                    <a:bodyPr/>
                    <a:lstStyle/>
                    <a:p>
                      <a:pPr>
                        <a:lnSpc>
                          <a:spcPct val="107000"/>
                        </a:lnSpc>
                        <a:spcBef>
                          <a:spcPts val="600"/>
                        </a:spcBef>
                        <a:spcAft>
                          <a:spcPts val="600"/>
                        </a:spcAft>
                      </a:pPr>
                      <a:r>
                        <a:rPr lang="en-GB" sz="2800" dirty="0">
                          <a:solidFill>
                            <a:schemeClr val="bg1"/>
                          </a:solidFill>
                          <a:effectLst/>
                        </a:rPr>
                        <a:t>PM Exams</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GB" sz="2800" b="1" dirty="0">
                          <a:solidFill>
                            <a:schemeClr val="bg1"/>
                          </a:solidFill>
                          <a:effectLst/>
                        </a:rPr>
                        <a:t>start at 13.30</a:t>
                      </a:r>
                      <a:endPar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691650953"/>
                  </a:ext>
                </a:extLst>
              </a:tr>
            </a:tbl>
          </a:graphicData>
        </a:graphic>
      </p:graphicFrame>
      <p:sp>
        <p:nvSpPr>
          <p:cNvPr id="6" name="TextBox 5">
            <a:extLst>
              <a:ext uri="{FF2B5EF4-FFF2-40B4-BE49-F238E27FC236}">
                <a16:creationId xmlns:a16="http://schemas.microsoft.com/office/drawing/2014/main" id="{2863BCA6-E75F-429D-8E4B-699008B0DDAE}"/>
              </a:ext>
            </a:extLst>
          </p:cNvPr>
          <p:cNvSpPr txBox="1"/>
          <p:nvPr/>
        </p:nvSpPr>
        <p:spPr>
          <a:xfrm>
            <a:off x="652669" y="3447558"/>
            <a:ext cx="6891132" cy="2376997"/>
          </a:xfrm>
          <a:prstGeom prst="rect">
            <a:avLst/>
          </a:prstGeom>
          <a:noFill/>
        </p:spPr>
        <p:txBody>
          <a:bodyPr wrap="square">
            <a:spAutoFit/>
          </a:bodyPr>
          <a:lstStyle/>
          <a:p>
            <a:pPr marL="342900" lvl="0" indent="-342900" algn="ctr">
              <a:lnSpc>
                <a:spcPct val="107000"/>
              </a:lnSpc>
              <a:buFont typeface="Symbol" panose="05050102010706020507" pitchFamily="18" charset="2"/>
              <a:buChar char=""/>
            </a:pPr>
            <a:r>
              <a:rPr lang="en-GB" sz="2800" b="1" dirty="0">
                <a:latin typeface="Calibri" panose="020F0502020204030204" pitchFamily="34" charset="0"/>
                <a:ea typeface="Calibri" panose="020F0502020204030204" pitchFamily="34" charset="0"/>
                <a:cs typeface="Times New Roman" panose="02020603050405020304" pitchFamily="18" charset="0"/>
              </a:rPr>
              <a:t>The expectations for exams are strict but required by JCQ.</a:t>
            </a:r>
          </a:p>
          <a:p>
            <a:pPr marL="342900" lvl="0" indent="-342900" algn="ctr">
              <a:lnSpc>
                <a:spcPct val="107000"/>
              </a:lnSpc>
              <a:buFont typeface="Symbol" panose="05050102010706020507" pitchFamily="18" charset="2"/>
              <a:buChar char=""/>
            </a:pPr>
            <a:r>
              <a:rPr lang="en-GB" sz="2800" b="1" dirty="0">
                <a:latin typeface="Calibri" panose="020F0502020204030204" pitchFamily="34" charset="0"/>
                <a:ea typeface="Calibri" panose="020F0502020204030204" pitchFamily="34" charset="0"/>
                <a:cs typeface="Times New Roman" panose="02020603050405020304" pitchFamily="18" charset="0"/>
              </a:rPr>
              <a:t>All students have been made aware of these expectations so should we’re confident that they will have no problems.</a:t>
            </a:r>
          </a:p>
        </p:txBody>
      </p:sp>
      <p:sp>
        <p:nvSpPr>
          <p:cNvPr id="13" name="Title 8">
            <a:extLst>
              <a:ext uri="{FF2B5EF4-FFF2-40B4-BE49-F238E27FC236}">
                <a16:creationId xmlns:a16="http://schemas.microsoft.com/office/drawing/2014/main" id="{A250C47E-DB80-422B-803D-3F353B16F753}"/>
              </a:ext>
            </a:extLst>
          </p:cNvPr>
          <p:cNvSpPr txBox="1">
            <a:spLocks/>
          </p:cNvSpPr>
          <p:nvPr/>
        </p:nvSpPr>
        <p:spPr>
          <a:xfrm>
            <a:off x="490536" y="165343"/>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Times &amp; Routines</a:t>
            </a:r>
            <a:endParaRPr lang="en-US" b="1" dirty="0">
              <a:solidFill>
                <a:schemeClr val="tx1">
                  <a:lumMod val="85000"/>
                  <a:lumOff val="15000"/>
                </a:schemeClr>
              </a:solidFill>
            </a:endParaRPr>
          </a:p>
        </p:txBody>
      </p:sp>
      <p:grpSp>
        <p:nvGrpSpPr>
          <p:cNvPr id="14" name="Group 1">
            <a:extLst>
              <a:ext uri="{FF2B5EF4-FFF2-40B4-BE49-F238E27FC236}">
                <a16:creationId xmlns:a16="http://schemas.microsoft.com/office/drawing/2014/main" id="{F800F4E6-5446-49DC-9620-C844F661A75B}"/>
              </a:ext>
            </a:extLst>
          </p:cNvPr>
          <p:cNvGrpSpPr>
            <a:grpSpLocks/>
          </p:cNvGrpSpPr>
          <p:nvPr/>
        </p:nvGrpSpPr>
        <p:grpSpPr bwMode="auto">
          <a:xfrm>
            <a:off x="0" y="6100355"/>
            <a:ext cx="12192000" cy="757646"/>
            <a:chOff x="0" y="6247271"/>
            <a:chExt cx="9144000" cy="610729"/>
          </a:xfrm>
        </p:grpSpPr>
        <p:sp>
          <p:nvSpPr>
            <p:cNvPr id="15" name="Rectangle 14">
              <a:extLst>
                <a:ext uri="{FF2B5EF4-FFF2-40B4-BE49-F238E27FC236}">
                  <a16:creationId xmlns:a16="http://schemas.microsoft.com/office/drawing/2014/main" id="{B3CC695E-A6AB-45B6-8432-5F2AAD59921A}"/>
                </a:ext>
              </a:extLst>
            </p:cNvPr>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p>
            <a:p>
              <a:pPr algn="ctr">
                <a:spcAft>
                  <a:spcPts val="600"/>
                </a:spcAft>
                <a:defRPr/>
              </a:pPr>
              <a:endParaRPr lang="en-GB" dirty="0"/>
            </a:p>
          </p:txBody>
        </p:sp>
        <p:pic>
          <p:nvPicPr>
            <p:cNvPr id="16" name="Picture 4">
              <a:extLst>
                <a:ext uri="{FF2B5EF4-FFF2-40B4-BE49-F238E27FC236}">
                  <a16:creationId xmlns:a16="http://schemas.microsoft.com/office/drawing/2014/main" id="{6E363EAB-F85B-4F90-BBF8-E72E8DC054C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Content Placeholder 6" descr="Text&#10;&#10;Description automatically generated with medium confidence">
            <a:extLst>
              <a:ext uri="{FF2B5EF4-FFF2-40B4-BE49-F238E27FC236}">
                <a16:creationId xmlns:a16="http://schemas.microsoft.com/office/drawing/2014/main" id="{E267715B-CC14-42C8-9828-B6885B38EE9D}"/>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9013"/>
          <a:stretch/>
        </p:blipFill>
        <p:spPr>
          <a:xfrm rot="196761">
            <a:off x="7978554" y="1560547"/>
            <a:ext cx="3357098" cy="4160935"/>
          </a:xfrm>
        </p:spPr>
      </p:pic>
    </p:spTree>
    <p:extLst>
      <p:ext uri="{BB962C8B-B14F-4D97-AF65-F5344CB8AC3E}">
        <p14:creationId xmlns:p14="http://schemas.microsoft.com/office/powerpoint/2010/main" val="68040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C59A0CA-6276-40A7-A391-98C646303F83}"/>
              </a:ext>
            </a:extLst>
          </p:cNvPr>
          <p:cNvGraphicFramePr>
            <a:graphicFrameLocks noGrp="1"/>
          </p:cNvGraphicFramePr>
          <p:nvPr/>
        </p:nvGraphicFramePr>
        <p:xfrm>
          <a:off x="652670" y="1142853"/>
          <a:ext cx="10515600" cy="1988343"/>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3072240162"/>
                    </a:ext>
                  </a:extLst>
                </a:gridCol>
                <a:gridCol w="5257800">
                  <a:extLst>
                    <a:ext uri="{9D8B030D-6E8A-4147-A177-3AD203B41FA5}">
                      <a16:colId xmlns:a16="http://schemas.microsoft.com/office/drawing/2014/main" val="2506793946"/>
                    </a:ext>
                  </a:extLst>
                </a:gridCol>
              </a:tblGrid>
              <a:tr h="662781">
                <a:tc>
                  <a:txBody>
                    <a:bodyPr/>
                    <a:lstStyle/>
                    <a:p>
                      <a:pPr>
                        <a:lnSpc>
                          <a:spcPct val="107000"/>
                        </a:lnSpc>
                        <a:spcBef>
                          <a:spcPts val="600"/>
                        </a:spcBef>
                        <a:spcAft>
                          <a:spcPts val="600"/>
                        </a:spcAft>
                      </a:pPr>
                      <a:r>
                        <a:rPr lang="en-GB" sz="2800" dirty="0">
                          <a:solidFill>
                            <a:schemeClr val="bg1"/>
                          </a:solidFill>
                          <a:effectLst/>
                        </a:rPr>
                        <a:t>AM 1 Exams</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GB" sz="2800" dirty="0">
                          <a:solidFill>
                            <a:schemeClr val="bg1"/>
                          </a:solidFill>
                          <a:effectLst/>
                        </a:rPr>
                        <a:t>start at 08.30</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10586067"/>
                  </a:ext>
                </a:extLst>
              </a:tr>
              <a:tr h="662781">
                <a:tc>
                  <a:txBody>
                    <a:bodyPr/>
                    <a:lstStyle/>
                    <a:p>
                      <a:pPr>
                        <a:lnSpc>
                          <a:spcPct val="107000"/>
                        </a:lnSpc>
                        <a:spcBef>
                          <a:spcPts val="600"/>
                        </a:spcBef>
                        <a:spcAft>
                          <a:spcPts val="600"/>
                        </a:spcAft>
                      </a:pPr>
                      <a:r>
                        <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AM 2 Exams</a:t>
                      </a:r>
                    </a:p>
                  </a:txBody>
                  <a:tcPr marL="68580" marR="68580" marT="0" marB="0"/>
                </a:tc>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GB" sz="2800" b="1" dirty="0">
                          <a:solidFill>
                            <a:schemeClr val="bg1"/>
                          </a:solidFill>
                          <a:effectLst/>
                        </a:rPr>
                        <a:t>start at 10.50</a:t>
                      </a:r>
                      <a:endPar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261027597"/>
                  </a:ext>
                </a:extLst>
              </a:tr>
              <a:tr h="662781">
                <a:tc>
                  <a:txBody>
                    <a:bodyPr/>
                    <a:lstStyle/>
                    <a:p>
                      <a:pPr>
                        <a:lnSpc>
                          <a:spcPct val="107000"/>
                        </a:lnSpc>
                        <a:spcBef>
                          <a:spcPts val="600"/>
                        </a:spcBef>
                        <a:spcAft>
                          <a:spcPts val="600"/>
                        </a:spcAft>
                      </a:pPr>
                      <a:r>
                        <a:rPr lang="en-GB" sz="2800" dirty="0">
                          <a:solidFill>
                            <a:schemeClr val="bg1"/>
                          </a:solidFill>
                          <a:effectLst/>
                        </a:rPr>
                        <a:t>PM Exams</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GB" sz="2800" b="1" dirty="0">
                          <a:solidFill>
                            <a:schemeClr val="bg1"/>
                          </a:solidFill>
                          <a:effectLst/>
                        </a:rPr>
                        <a:t>start at 13.30</a:t>
                      </a:r>
                      <a:endPar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691650953"/>
                  </a:ext>
                </a:extLst>
              </a:tr>
            </a:tbl>
          </a:graphicData>
        </a:graphic>
      </p:graphicFrame>
      <p:sp>
        <p:nvSpPr>
          <p:cNvPr id="6" name="TextBox 5">
            <a:extLst>
              <a:ext uri="{FF2B5EF4-FFF2-40B4-BE49-F238E27FC236}">
                <a16:creationId xmlns:a16="http://schemas.microsoft.com/office/drawing/2014/main" id="{2863BCA6-E75F-429D-8E4B-699008B0DDAE}"/>
              </a:ext>
            </a:extLst>
          </p:cNvPr>
          <p:cNvSpPr txBox="1"/>
          <p:nvPr/>
        </p:nvSpPr>
        <p:spPr>
          <a:xfrm>
            <a:off x="652669" y="3447558"/>
            <a:ext cx="6891132" cy="1122871"/>
          </a:xfrm>
          <a:prstGeom prst="rect">
            <a:avLst/>
          </a:prstGeom>
          <a:noFill/>
        </p:spPr>
        <p:txBody>
          <a:bodyPr wrap="square">
            <a:spAutoFit/>
          </a:bodyPr>
          <a:lstStyle/>
          <a:p>
            <a:pPr marL="342900" lvl="0" indent="-342900" algn="ctr">
              <a:lnSpc>
                <a:spcPct val="107000"/>
              </a:lnSpc>
              <a:buFont typeface="Symbol" panose="05050102010706020507" pitchFamily="18" charset="2"/>
              <a:buChar char=""/>
            </a:pPr>
            <a:r>
              <a:rPr lang="en-GB" sz="3200" b="1" dirty="0">
                <a:latin typeface="Calibri" panose="020F0502020204030204" pitchFamily="34" charset="0"/>
                <a:ea typeface="Calibri" panose="020F0502020204030204" pitchFamily="34" charset="0"/>
                <a:cs typeface="Times New Roman" panose="02020603050405020304" pitchFamily="18" charset="0"/>
              </a:rPr>
              <a:t>Students are required to have all the correct equipment in each exam.</a:t>
            </a:r>
          </a:p>
        </p:txBody>
      </p:sp>
      <p:sp>
        <p:nvSpPr>
          <p:cNvPr id="13" name="Title 8">
            <a:extLst>
              <a:ext uri="{FF2B5EF4-FFF2-40B4-BE49-F238E27FC236}">
                <a16:creationId xmlns:a16="http://schemas.microsoft.com/office/drawing/2014/main" id="{A250C47E-DB80-422B-803D-3F353B16F753}"/>
              </a:ext>
            </a:extLst>
          </p:cNvPr>
          <p:cNvSpPr txBox="1">
            <a:spLocks/>
          </p:cNvSpPr>
          <p:nvPr/>
        </p:nvSpPr>
        <p:spPr>
          <a:xfrm>
            <a:off x="490536" y="165343"/>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Times &amp; Routines</a:t>
            </a:r>
            <a:endParaRPr lang="en-US" b="1" dirty="0">
              <a:solidFill>
                <a:schemeClr val="tx1">
                  <a:lumMod val="85000"/>
                  <a:lumOff val="15000"/>
                </a:schemeClr>
              </a:solidFill>
            </a:endParaRPr>
          </a:p>
        </p:txBody>
      </p:sp>
      <p:grpSp>
        <p:nvGrpSpPr>
          <p:cNvPr id="14" name="Group 1">
            <a:extLst>
              <a:ext uri="{FF2B5EF4-FFF2-40B4-BE49-F238E27FC236}">
                <a16:creationId xmlns:a16="http://schemas.microsoft.com/office/drawing/2014/main" id="{F800F4E6-5446-49DC-9620-C844F661A75B}"/>
              </a:ext>
            </a:extLst>
          </p:cNvPr>
          <p:cNvGrpSpPr>
            <a:grpSpLocks/>
          </p:cNvGrpSpPr>
          <p:nvPr/>
        </p:nvGrpSpPr>
        <p:grpSpPr bwMode="auto">
          <a:xfrm>
            <a:off x="0" y="6100355"/>
            <a:ext cx="12192000" cy="757646"/>
            <a:chOff x="0" y="6247271"/>
            <a:chExt cx="9144000" cy="610729"/>
          </a:xfrm>
        </p:grpSpPr>
        <p:sp>
          <p:nvSpPr>
            <p:cNvPr id="15" name="Rectangle 14">
              <a:extLst>
                <a:ext uri="{FF2B5EF4-FFF2-40B4-BE49-F238E27FC236}">
                  <a16:creationId xmlns:a16="http://schemas.microsoft.com/office/drawing/2014/main" id="{B3CC695E-A6AB-45B6-8432-5F2AAD59921A}"/>
                </a:ext>
              </a:extLst>
            </p:cNvPr>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p>
            <a:p>
              <a:pPr algn="ctr">
                <a:spcAft>
                  <a:spcPts val="600"/>
                </a:spcAft>
                <a:defRPr/>
              </a:pPr>
              <a:endParaRPr lang="en-GB" dirty="0"/>
            </a:p>
          </p:txBody>
        </p:sp>
        <p:pic>
          <p:nvPicPr>
            <p:cNvPr id="16" name="Picture 4">
              <a:extLst>
                <a:ext uri="{FF2B5EF4-FFF2-40B4-BE49-F238E27FC236}">
                  <a16:creationId xmlns:a16="http://schemas.microsoft.com/office/drawing/2014/main" id="{6E363EAB-F85B-4F90-BBF8-E72E8DC054C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Exam Equipment Kit">
            <a:extLst>
              <a:ext uri="{FF2B5EF4-FFF2-40B4-BE49-F238E27FC236}">
                <a16:creationId xmlns:a16="http://schemas.microsoft.com/office/drawing/2014/main" id="{4518EBE3-4CB1-43D9-8418-115A847CC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0699">
            <a:off x="7949148" y="2570858"/>
            <a:ext cx="3622877" cy="309454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235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girl-revising - StudyWise">
            <a:extLst>
              <a:ext uri="{FF2B5EF4-FFF2-40B4-BE49-F238E27FC236}">
                <a16:creationId xmlns:a16="http://schemas.microsoft.com/office/drawing/2014/main" id="{2779825C-CC2E-48E5-BB9C-6B265BFCF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1413">
            <a:off x="934328" y="3457553"/>
            <a:ext cx="3751199" cy="234340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1">
            <a:extLst>
              <a:ext uri="{FF2B5EF4-FFF2-40B4-BE49-F238E27FC236}">
                <a16:creationId xmlns:a16="http://schemas.microsoft.com/office/drawing/2014/main" id="{A6C54790-BB90-417A-837B-2914BBA7F124}"/>
              </a:ext>
            </a:extLst>
          </p:cNvPr>
          <p:cNvGrpSpPr>
            <a:grpSpLocks/>
          </p:cNvGrpSpPr>
          <p:nvPr/>
        </p:nvGrpSpPr>
        <p:grpSpPr bwMode="auto">
          <a:xfrm>
            <a:off x="0" y="6100355"/>
            <a:ext cx="12192000" cy="757646"/>
            <a:chOff x="0" y="6247271"/>
            <a:chExt cx="9144000" cy="610729"/>
          </a:xfrm>
        </p:grpSpPr>
        <p:sp>
          <p:nvSpPr>
            <p:cNvPr id="5" name="Rectangle 4">
              <a:extLst>
                <a:ext uri="{FF2B5EF4-FFF2-40B4-BE49-F238E27FC236}">
                  <a16:creationId xmlns:a16="http://schemas.microsoft.com/office/drawing/2014/main" id="{A742A573-1C40-4DBE-AF55-59B4C094E034}"/>
                </a:ext>
              </a:extLst>
            </p:cNvPr>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p>
            <a:p>
              <a:pPr algn="ctr">
                <a:spcAft>
                  <a:spcPts val="600"/>
                </a:spcAft>
                <a:defRPr/>
              </a:pPr>
              <a:endParaRPr lang="en-GB" dirty="0"/>
            </a:p>
          </p:txBody>
        </p:sp>
        <p:pic>
          <p:nvPicPr>
            <p:cNvPr id="6" name="Picture 4">
              <a:extLst>
                <a:ext uri="{FF2B5EF4-FFF2-40B4-BE49-F238E27FC236}">
                  <a16:creationId xmlns:a16="http://schemas.microsoft.com/office/drawing/2014/main" id="{4FF40D54-297B-4514-B7BB-96CF393DB8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8">
            <a:extLst>
              <a:ext uri="{FF2B5EF4-FFF2-40B4-BE49-F238E27FC236}">
                <a16:creationId xmlns:a16="http://schemas.microsoft.com/office/drawing/2014/main" id="{4C35B022-298B-4395-BC48-22CCB953D848}"/>
              </a:ext>
            </a:extLst>
          </p:cNvPr>
          <p:cNvSpPr txBox="1">
            <a:spLocks/>
          </p:cNvSpPr>
          <p:nvPr/>
        </p:nvSpPr>
        <p:spPr>
          <a:xfrm>
            <a:off x="490536" y="165343"/>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400" b="1" dirty="0"/>
              <a:t>You do not need to worry!</a:t>
            </a:r>
            <a:endParaRPr lang="en-US" sz="4400" b="1" dirty="0">
              <a:solidFill>
                <a:schemeClr val="tx1">
                  <a:lumMod val="85000"/>
                  <a:lumOff val="15000"/>
                </a:schemeClr>
              </a:solidFill>
            </a:endParaRPr>
          </a:p>
        </p:txBody>
      </p:sp>
      <p:pic>
        <p:nvPicPr>
          <p:cNvPr id="14338" name="Picture 2" descr="📙 The Revision Revolution Is Here! - TeacherToolkit">
            <a:extLst>
              <a:ext uri="{FF2B5EF4-FFF2-40B4-BE49-F238E27FC236}">
                <a16:creationId xmlns:a16="http://schemas.microsoft.com/office/drawing/2014/main" id="{834C4F32-A5C3-47A0-AFB7-164ED878D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43519">
            <a:off x="578710" y="1181776"/>
            <a:ext cx="3771385" cy="25065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2E82736-FCE6-42EC-A3EC-04BFF7AB4DE4}"/>
              </a:ext>
            </a:extLst>
          </p:cNvPr>
          <p:cNvSpPr txBox="1"/>
          <p:nvPr/>
        </p:nvSpPr>
        <p:spPr>
          <a:xfrm>
            <a:off x="5342021" y="1044706"/>
            <a:ext cx="6359440" cy="4811445"/>
          </a:xfrm>
          <a:prstGeom prst="rect">
            <a:avLst/>
          </a:prstGeom>
          <a:noFill/>
        </p:spPr>
        <p:txBody>
          <a:bodyPr wrap="square">
            <a:spAutoFit/>
          </a:bodyPr>
          <a:lstStyle/>
          <a:p>
            <a:pPr marL="342900" lvl="0" indent="-342900" algn="ctr">
              <a:lnSpc>
                <a:spcPct val="107000"/>
              </a:lnSpc>
              <a:buFont typeface="Symbol" panose="05050102010706020507" pitchFamily="18" charset="2"/>
              <a:buChar char=""/>
            </a:pPr>
            <a:r>
              <a:rPr lang="en-GB" sz="3200" b="1" dirty="0">
                <a:latin typeface="Calibri" panose="020F0502020204030204" pitchFamily="34" charset="0"/>
                <a:ea typeface="Calibri" panose="020F0502020204030204" pitchFamily="34" charset="0"/>
                <a:cs typeface="Times New Roman" panose="02020603050405020304" pitchFamily="18" charset="0"/>
              </a:rPr>
              <a:t>They</a:t>
            </a:r>
            <a:r>
              <a:rPr lang="en-GB" sz="3200" b="1" dirty="0">
                <a:effectLst/>
                <a:latin typeface="Calibri" panose="020F0502020204030204" pitchFamily="34" charset="0"/>
                <a:ea typeface="Calibri" panose="020F0502020204030204" pitchFamily="34" charset="0"/>
                <a:cs typeface="Times New Roman" panose="02020603050405020304" pitchFamily="18" charset="0"/>
              </a:rPr>
              <a:t> </a:t>
            </a:r>
            <a:r>
              <a:rPr lang="en-GB" sz="3200" b="1" dirty="0">
                <a:latin typeface="Calibri" panose="020F0502020204030204" pitchFamily="34" charset="0"/>
                <a:ea typeface="Calibri" panose="020F0502020204030204" pitchFamily="34" charset="0"/>
                <a:cs typeface="Times New Roman" panose="02020603050405020304" pitchFamily="18" charset="0"/>
              </a:rPr>
              <a:t>have already put in a lot of hard work over </a:t>
            </a:r>
            <a:r>
              <a:rPr lang="en-GB" sz="3200" b="1" dirty="0">
                <a:effectLst/>
                <a:latin typeface="Calibri" panose="020F0502020204030204" pitchFamily="34" charset="0"/>
                <a:ea typeface="Calibri" panose="020F0502020204030204" pitchFamily="34" charset="0"/>
                <a:cs typeface="Times New Roman" panose="02020603050405020304" pitchFamily="18" charset="0"/>
              </a:rPr>
              <a:t>the last 4 years in class, in self study, at home.</a:t>
            </a:r>
          </a:p>
          <a:p>
            <a:pPr marL="342900" lvl="0" indent="-342900" algn="ctr">
              <a:lnSpc>
                <a:spcPct val="107000"/>
              </a:lnSpc>
              <a:buFont typeface="Symbol" panose="05050102010706020507" pitchFamily="18" charset="2"/>
              <a:buChar char=""/>
            </a:pPr>
            <a:r>
              <a:rPr lang="en-GB" sz="3200" b="1" dirty="0">
                <a:effectLst/>
                <a:latin typeface="Calibri" panose="020F0502020204030204" pitchFamily="34" charset="0"/>
                <a:ea typeface="Calibri" panose="020F0502020204030204" pitchFamily="34" charset="0"/>
                <a:cs typeface="Times New Roman" panose="02020603050405020304" pitchFamily="18" charset="0"/>
              </a:rPr>
              <a:t>There is still time to revise between now and the exams.</a:t>
            </a:r>
          </a:p>
          <a:p>
            <a:pPr marL="342900" lvl="0" indent="-342900" algn="ctr">
              <a:lnSpc>
                <a:spcPct val="107000"/>
              </a:lnSpc>
              <a:buFont typeface="Symbol" panose="05050102010706020507" pitchFamily="18" charset="2"/>
              <a:buChar char=""/>
            </a:pPr>
            <a:r>
              <a:rPr lang="en-GB" sz="3200" b="1" dirty="0">
                <a:latin typeface="Calibri" panose="020F0502020204030204" pitchFamily="34" charset="0"/>
                <a:ea typeface="Calibri" panose="020F0502020204030204" pitchFamily="34" charset="0"/>
                <a:cs typeface="Times New Roman" panose="02020603050405020304" pitchFamily="18" charset="0"/>
              </a:rPr>
              <a:t>These are not the real GCSEs. If your child doesn’t do as well as hoped there is lots of time to improve… that’s the whole point!</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586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a:extLst>
              <a:ext uri="{FF2B5EF4-FFF2-40B4-BE49-F238E27FC236}">
                <a16:creationId xmlns:a16="http://schemas.microsoft.com/office/drawing/2014/main" id="{513C7C02-7E23-41E9-ABA6-9589191C5A1A}"/>
              </a:ext>
            </a:extLst>
          </p:cNvPr>
          <p:cNvGrpSpPr>
            <a:grpSpLocks/>
          </p:cNvGrpSpPr>
          <p:nvPr/>
        </p:nvGrpSpPr>
        <p:grpSpPr bwMode="auto">
          <a:xfrm>
            <a:off x="0" y="6100355"/>
            <a:ext cx="12192000" cy="757646"/>
            <a:chOff x="0" y="6247271"/>
            <a:chExt cx="9144000" cy="610729"/>
          </a:xfrm>
        </p:grpSpPr>
        <p:sp>
          <p:nvSpPr>
            <p:cNvPr id="7" name="Rectangle 6">
              <a:extLst>
                <a:ext uri="{FF2B5EF4-FFF2-40B4-BE49-F238E27FC236}">
                  <a16:creationId xmlns:a16="http://schemas.microsoft.com/office/drawing/2014/main" id="{C2F8798D-398E-434C-B3FB-E0EC1939EF00}"/>
                </a:ext>
              </a:extLst>
            </p:cNvPr>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p>
            <a:p>
              <a:pPr algn="ctr">
                <a:spcAft>
                  <a:spcPts val="600"/>
                </a:spcAft>
                <a:defRPr/>
              </a:pPr>
              <a:endParaRPr lang="en-GB" dirty="0"/>
            </a:p>
          </p:txBody>
        </p:sp>
        <p:pic>
          <p:nvPicPr>
            <p:cNvPr id="8" name="Picture 4">
              <a:extLst>
                <a:ext uri="{FF2B5EF4-FFF2-40B4-BE49-F238E27FC236}">
                  <a16:creationId xmlns:a16="http://schemas.microsoft.com/office/drawing/2014/main" id="{D3AF6C25-B5D0-42DB-A213-C042382B40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a:extLst>
              <a:ext uri="{FF2B5EF4-FFF2-40B4-BE49-F238E27FC236}">
                <a16:creationId xmlns:a16="http://schemas.microsoft.com/office/drawing/2014/main" id="{1C0B2F7C-7C83-4E10-AFA2-C1BA294DF4A8}"/>
              </a:ext>
            </a:extLst>
          </p:cNvPr>
          <p:cNvSpPr txBox="1">
            <a:spLocks/>
          </p:cNvSpPr>
          <p:nvPr/>
        </p:nvSpPr>
        <p:spPr>
          <a:xfrm>
            <a:off x="490537" y="531103"/>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400" b="1" dirty="0"/>
              <a:t>What follow up will there be?</a:t>
            </a:r>
            <a:endParaRPr lang="en-US" sz="4400" b="1" dirty="0">
              <a:solidFill>
                <a:schemeClr val="tx1">
                  <a:lumMod val="85000"/>
                  <a:lumOff val="15000"/>
                </a:schemeClr>
              </a:solidFill>
            </a:endParaRPr>
          </a:p>
        </p:txBody>
      </p:sp>
      <p:sp>
        <p:nvSpPr>
          <p:cNvPr id="10" name="TextBox 9">
            <a:extLst>
              <a:ext uri="{FF2B5EF4-FFF2-40B4-BE49-F238E27FC236}">
                <a16:creationId xmlns:a16="http://schemas.microsoft.com/office/drawing/2014/main" id="{72A6456C-42FF-4C73-9512-F0A306324FD8}"/>
              </a:ext>
            </a:extLst>
          </p:cNvPr>
          <p:cNvSpPr txBox="1"/>
          <p:nvPr/>
        </p:nvSpPr>
        <p:spPr>
          <a:xfrm>
            <a:off x="642598" y="1726690"/>
            <a:ext cx="6966178" cy="3757567"/>
          </a:xfrm>
          <a:prstGeom prst="rect">
            <a:avLst/>
          </a:prstGeom>
          <a:noFill/>
        </p:spPr>
        <p:txBody>
          <a:bodyPr wrap="square">
            <a:spAutoFit/>
          </a:bodyPr>
          <a:lstStyle/>
          <a:p>
            <a:pPr marL="342900" lvl="0" indent="-342900" algn="ctr">
              <a:lnSpc>
                <a:spcPct val="107000"/>
              </a:lnSpc>
              <a:buFont typeface="Symbol" panose="05050102010706020507" pitchFamily="18" charset="2"/>
              <a:buChar char=""/>
            </a:pPr>
            <a:r>
              <a:rPr lang="en-GB" sz="3200" b="1" dirty="0">
                <a:effectLst/>
                <a:latin typeface="Calibri" panose="020F0502020204030204" pitchFamily="34" charset="0"/>
                <a:ea typeface="Calibri" panose="020F0502020204030204" pitchFamily="34" charset="0"/>
                <a:cs typeface="Times New Roman" panose="02020603050405020304" pitchFamily="18" charset="0"/>
              </a:rPr>
              <a:t>Year 10 repots issued Wednesday 7</a:t>
            </a:r>
            <a:r>
              <a:rPr lang="en-GB" sz="32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3200" b="1" dirty="0">
                <a:effectLst/>
                <a:latin typeface="Calibri" panose="020F0502020204030204" pitchFamily="34" charset="0"/>
                <a:ea typeface="Calibri" panose="020F0502020204030204" pitchFamily="34" charset="0"/>
                <a:cs typeface="Times New Roman" panose="02020603050405020304" pitchFamily="18" charset="0"/>
              </a:rPr>
              <a:t> June</a:t>
            </a:r>
          </a:p>
          <a:p>
            <a:pPr lvl="0" algn="ctr">
              <a:lnSpc>
                <a:spcPct val="107000"/>
              </a:lnSpc>
            </a:pP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Symbol" panose="05050102010706020507" pitchFamily="18" charset="2"/>
              <a:buChar char=""/>
            </a:pPr>
            <a:r>
              <a:rPr lang="en-GB" sz="3200" b="1" dirty="0">
                <a:effectLst/>
                <a:latin typeface="Calibri" panose="020F0502020204030204" pitchFamily="34" charset="0"/>
                <a:ea typeface="Calibri" panose="020F0502020204030204" pitchFamily="34" charset="0"/>
                <a:cs typeface="Times New Roman" panose="02020603050405020304" pitchFamily="18" charset="0"/>
              </a:rPr>
              <a:t>You will get the chance on Thursday, </a:t>
            </a:r>
            <a:r>
              <a:rPr lang="en-GB" sz="3200" b="1" dirty="0">
                <a:latin typeface="Calibri" panose="020F0502020204030204" pitchFamily="34" charset="0"/>
                <a:ea typeface="Calibri" panose="020F0502020204030204" pitchFamily="34" charset="0"/>
                <a:cs typeface="Times New Roman" panose="02020603050405020304" pitchFamily="18" charset="0"/>
              </a:rPr>
              <a:t>8</a:t>
            </a:r>
            <a:r>
              <a:rPr lang="en-GB" sz="32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3200" b="1" dirty="0">
                <a:effectLst/>
                <a:latin typeface="Calibri" panose="020F0502020204030204" pitchFamily="34" charset="0"/>
                <a:ea typeface="Calibri" panose="020F0502020204030204" pitchFamily="34" charset="0"/>
                <a:cs typeface="Times New Roman" panose="02020603050405020304" pitchFamily="18" charset="0"/>
              </a:rPr>
              <a:t> June to meet with your child’s teachers and discuss their progress and most likely outcomes at GCSE</a:t>
            </a:r>
          </a:p>
        </p:txBody>
      </p:sp>
      <p:sp>
        <p:nvSpPr>
          <p:cNvPr id="11" name="Oval 10">
            <a:extLst>
              <a:ext uri="{FF2B5EF4-FFF2-40B4-BE49-F238E27FC236}">
                <a16:creationId xmlns:a16="http://schemas.microsoft.com/office/drawing/2014/main" id="{BEA40135-D0F7-4600-A0D6-B2033B1D7315}"/>
              </a:ext>
            </a:extLst>
          </p:cNvPr>
          <p:cNvSpPr/>
          <p:nvPr/>
        </p:nvSpPr>
        <p:spPr>
          <a:xfrm>
            <a:off x="8066314" y="2928257"/>
            <a:ext cx="2556000" cy="2556000"/>
          </a:xfrm>
          <a:prstGeom prst="ellipse">
            <a:avLst/>
          </a:prstGeom>
          <a:solidFill>
            <a:srgbClr val="339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Subject Evening</a:t>
            </a:r>
          </a:p>
        </p:txBody>
      </p:sp>
    </p:spTree>
    <p:extLst>
      <p:ext uri="{BB962C8B-B14F-4D97-AF65-F5344CB8AC3E}">
        <p14:creationId xmlns:p14="http://schemas.microsoft.com/office/powerpoint/2010/main" val="308450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2495" t="6483" r="19336" b="-1"/>
          <a:stretch/>
        </p:blipFill>
        <p:spPr>
          <a:xfrm>
            <a:off x="4704080" y="10"/>
            <a:ext cx="7487920" cy="6857990"/>
          </a:xfrm>
          <a:prstGeom prst="rect">
            <a:avLst/>
          </a:prstGeom>
        </p:spPr>
      </p:pic>
      <p:sp>
        <p:nvSpPr>
          <p:cNvPr id="2" name="Title 1">
            <a:extLst>
              <a:ext uri="{FF2B5EF4-FFF2-40B4-BE49-F238E27FC236}">
                <a16:creationId xmlns:a16="http://schemas.microsoft.com/office/drawing/2014/main" id="{8442FDBF-A9FD-46B3-8197-FBA3B4416C97}"/>
              </a:ext>
            </a:extLst>
          </p:cNvPr>
          <p:cNvSpPr>
            <a:spLocks noGrp="1"/>
          </p:cNvSpPr>
          <p:nvPr>
            <p:ph type="ctrTitle"/>
          </p:nvPr>
        </p:nvSpPr>
        <p:spPr>
          <a:xfrm>
            <a:off x="477981" y="1122363"/>
            <a:ext cx="4023360" cy="3204134"/>
          </a:xfrm>
        </p:spPr>
        <p:txBody>
          <a:bodyPr anchor="b">
            <a:normAutofit/>
          </a:bodyPr>
          <a:lstStyle/>
          <a:p>
            <a:pPr algn="l"/>
            <a:r>
              <a:rPr lang="en-GB" sz="4400" b="1" dirty="0"/>
              <a:t>How can you support your child to revise for their Year 10 Mocks?</a:t>
            </a:r>
          </a:p>
        </p:txBody>
      </p:sp>
      <p:sp>
        <p:nvSpPr>
          <p:cNvPr id="3" name="Subtitle 2">
            <a:extLst>
              <a:ext uri="{FF2B5EF4-FFF2-40B4-BE49-F238E27FC236}">
                <a16:creationId xmlns:a16="http://schemas.microsoft.com/office/drawing/2014/main" id="{71C9F59C-EFC6-405B-8EAA-5B8C0FD6687A}"/>
              </a:ext>
            </a:extLst>
          </p:cNvPr>
          <p:cNvSpPr>
            <a:spLocks noGrp="1"/>
          </p:cNvSpPr>
          <p:nvPr>
            <p:ph type="subTitle" idx="1"/>
          </p:nvPr>
        </p:nvSpPr>
        <p:spPr>
          <a:xfrm>
            <a:off x="477980" y="4872922"/>
            <a:ext cx="4023359" cy="1208141"/>
          </a:xfrm>
        </p:spPr>
        <p:txBody>
          <a:bodyPr>
            <a:normAutofit/>
          </a:bodyPr>
          <a:lstStyle/>
          <a:p>
            <a:pPr algn="l"/>
            <a:endParaRPr lang="en-GB" sz="2000"/>
          </a:p>
        </p:txBody>
      </p:sp>
      <p:grpSp>
        <p:nvGrpSpPr>
          <p:cNvPr id="4" name="Group 1"/>
          <p:cNvGrpSpPr>
            <a:grpSpLocks/>
          </p:cNvGrpSpPr>
          <p:nvPr/>
        </p:nvGrpSpPr>
        <p:grpSpPr bwMode="auto">
          <a:xfrm>
            <a:off x="0" y="6100355"/>
            <a:ext cx="12192000" cy="757646"/>
            <a:chOff x="0" y="6247271"/>
            <a:chExt cx="9144000" cy="610729"/>
          </a:xfrm>
        </p:grpSpPr>
        <p:sp>
          <p:nvSpPr>
            <p:cNvPr id="5" name="Rectangle 4"/>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ctr">
                <a:spcAft>
                  <a:spcPts val="600"/>
                </a:spcAft>
                <a:defRPr/>
              </a:pPr>
              <a:r>
                <a:rPr lang="en-GB" dirty="0">
                  <a:solidFill>
                    <a:schemeClr val="bg1"/>
                  </a:solidFill>
                </a:rPr>
                <a:t>							</a:t>
              </a:r>
              <a:r>
                <a:rPr lang="en-GB" b="1" dirty="0">
                  <a:solidFill>
                    <a:schemeClr val="bg1"/>
                  </a:solidFill>
                </a:rPr>
                <a:t>Support For Families: Supporting your child through exams</a:t>
              </a:r>
            </a:p>
            <a:p>
              <a:pPr algn="ctr">
                <a:spcAft>
                  <a:spcPts val="600"/>
                </a:spcAft>
                <a:defRPr/>
              </a:pPr>
              <a:endParaRPr lang="en-GB" dirty="0"/>
            </a:p>
          </p:txBody>
        </p:sp>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7649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close-up of a graph&#10;&#10;Description automatically generated with low confidence">
            <a:extLst>
              <a:ext uri="{FF2B5EF4-FFF2-40B4-BE49-F238E27FC236}">
                <a16:creationId xmlns:a16="http://schemas.microsoft.com/office/drawing/2014/main" id="{448BDC01-70AD-4C0E-84EB-0B09F06CC94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413"/>
          <a:stretch/>
        </p:blipFill>
        <p:spPr>
          <a:xfrm>
            <a:off x="20" y="10"/>
            <a:ext cx="12191980" cy="6857990"/>
          </a:xfrm>
          <a:prstGeom prst="rect">
            <a:avLst/>
          </a:prstGeom>
        </p:spPr>
      </p:pic>
      <p:sp>
        <p:nvSpPr>
          <p:cNvPr id="9" name="Title 8">
            <a:extLst>
              <a:ext uri="{FF2B5EF4-FFF2-40B4-BE49-F238E27FC236}">
                <a16:creationId xmlns:a16="http://schemas.microsoft.com/office/drawing/2014/main" id="{94593668-81A5-45E8-A871-29CB62BE4B6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Help them plan</a:t>
            </a:r>
          </a:p>
        </p:txBody>
      </p:sp>
      <p:grpSp>
        <p:nvGrpSpPr>
          <p:cNvPr id="4" name="Group 1"/>
          <p:cNvGrpSpPr>
            <a:grpSpLocks/>
          </p:cNvGrpSpPr>
          <p:nvPr/>
        </p:nvGrpSpPr>
        <p:grpSpPr bwMode="auto">
          <a:xfrm>
            <a:off x="0" y="6100355"/>
            <a:ext cx="12192000" cy="757646"/>
            <a:chOff x="0" y="6247271"/>
            <a:chExt cx="9144000" cy="610729"/>
          </a:xfrm>
        </p:grpSpPr>
        <p:sp>
          <p:nvSpPr>
            <p:cNvPr id="5" name="Rectangle 4"/>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ctr">
                <a:spcAft>
                  <a:spcPts val="600"/>
                </a:spcAft>
                <a:defRPr/>
              </a:pPr>
              <a:r>
                <a:rPr lang="en-GB" dirty="0">
                  <a:solidFill>
                    <a:schemeClr val="bg1"/>
                  </a:solidFill>
                </a:rPr>
                <a:t>							</a:t>
              </a:r>
              <a:r>
                <a:rPr lang="en-GB" b="1" dirty="0">
                  <a:solidFill>
                    <a:schemeClr val="bg1"/>
                  </a:solidFill>
                </a:rPr>
                <a:t>Support For Families: Supporting your child through exams</a:t>
              </a:r>
            </a:p>
            <a:p>
              <a:pPr algn="ctr">
                <a:spcAft>
                  <a:spcPts val="600"/>
                </a:spcAft>
                <a:defRPr/>
              </a:pPr>
              <a:endParaRPr lang="en-GB" dirty="0"/>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982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wearing headphones and sitting at a desk&#10;&#10;Description automatically generated with low confidence">
            <a:extLst>
              <a:ext uri="{FF2B5EF4-FFF2-40B4-BE49-F238E27FC236}">
                <a16:creationId xmlns:a16="http://schemas.microsoft.com/office/drawing/2014/main" id="{D2D1A228-D5DA-4E11-8591-787DB38D241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413"/>
          <a:stretch/>
        </p:blipFill>
        <p:spPr>
          <a:xfrm>
            <a:off x="20" y="10"/>
            <a:ext cx="12191980" cy="6857990"/>
          </a:xfrm>
          <a:prstGeom prst="rect">
            <a:avLst/>
          </a:prstGeom>
        </p:spPr>
      </p:pic>
      <p:sp>
        <p:nvSpPr>
          <p:cNvPr id="9" name="Title 8">
            <a:extLst>
              <a:ext uri="{FF2B5EF4-FFF2-40B4-BE49-F238E27FC236}">
                <a16:creationId xmlns:a16="http://schemas.microsoft.com/office/drawing/2014/main" id="{94593668-81A5-45E8-A871-29CB62BE4B6E}"/>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Create a quiet space</a:t>
            </a:r>
          </a:p>
        </p:txBody>
      </p:sp>
      <p:grpSp>
        <p:nvGrpSpPr>
          <p:cNvPr id="4" name="Group 1"/>
          <p:cNvGrpSpPr>
            <a:grpSpLocks/>
          </p:cNvGrpSpPr>
          <p:nvPr/>
        </p:nvGrpSpPr>
        <p:grpSpPr bwMode="auto">
          <a:xfrm>
            <a:off x="0" y="6100355"/>
            <a:ext cx="12192000" cy="757646"/>
            <a:chOff x="0" y="6247271"/>
            <a:chExt cx="9144000" cy="610729"/>
          </a:xfrm>
        </p:grpSpPr>
        <p:sp>
          <p:nvSpPr>
            <p:cNvPr id="5" name="Rectangle 4"/>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ctr">
                <a:spcAft>
                  <a:spcPts val="600"/>
                </a:spcAft>
                <a:defRPr/>
              </a:pPr>
              <a:r>
                <a:rPr lang="en-GB" dirty="0">
                  <a:solidFill>
                    <a:schemeClr val="bg1"/>
                  </a:solidFill>
                </a:rPr>
                <a:t>							</a:t>
              </a:r>
              <a:r>
                <a:rPr lang="en-GB" b="1" dirty="0">
                  <a:solidFill>
                    <a:schemeClr val="bg1"/>
                  </a:solidFill>
                </a:rPr>
                <a:t>Support For Families: Supporting your child through exams</a:t>
              </a:r>
            </a:p>
            <a:p>
              <a:pPr algn="ctr">
                <a:spcAft>
                  <a:spcPts val="600"/>
                </a:spcAft>
                <a:defRPr/>
              </a:pPr>
              <a:endParaRPr lang="en-GB" dirty="0"/>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749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4593668-81A5-45E8-A871-29CB62BE4B6E}"/>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Feed their brains</a:t>
            </a:r>
          </a:p>
        </p:txBody>
      </p:sp>
      <p:pic>
        <p:nvPicPr>
          <p:cNvPr id="10" name="Content Placeholder 9" descr="A picture containing person, indoor&#10;&#10;Description automatically generated">
            <a:extLst>
              <a:ext uri="{FF2B5EF4-FFF2-40B4-BE49-F238E27FC236}">
                <a16:creationId xmlns:a16="http://schemas.microsoft.com/office/drawing/2014/main" id="{50A2462B-4042-4B27-917A-9E84CB6D57E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922" r="79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grpSp>
        <p:nvGrpSpPr>
          <p:cNvPr id="4" name="Group 1"/>
          <p:cNvGrpSpPr>
            <a:grpSpLocks/>
          </p:cNvGrpSpPr>
          <p:nvPr/>
        </p:nvGrpSpPr>
        <p:grpSpPr bwMode="auto">
          <a:xfrm>
            <a:off x="0" y="6100355"/>
            <a:ext cx="12192000" cy="757646"/>
            <a:chOff x="0" y="6247271"/>
            <a:chExt cx="9144000" cy="610729"/>
          </a:xfrm>
        </p:grpSpPr>
        <p:sp>
          <p:nvSpPr>
            <p:cNvPr id="5" name="Rectangle 4"/>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ctr">
                <a:spcAft>
                  <a:spcPts val="600"/>
                </a:spcAft>
                <a:defRPr/>
              </a:pPr>
              <a:r>
                <a:rPr lang="en-GB" dirty="0">
                  <a:solidFill>
                    <a:schemeClr val="bg1"/>
                  </a:solidFill>
                </a:rPr>
                <a:t>							</a:t>
              </a:r>
              <a:r>
                <a:rPr lang="en-GB" b="1" dirty="0">
                  <a:solidFill>
                    <a:schemeClr val="bg1"/>
                  </a:solidFill>
                </a:rPr>
                <a:t>Support For Families: Supporting your child through exams</a:t>
              </a:r>
            </a:p>
            <a:p>
              <a:pPr algn="ctr">
                <a:spcAft>
                  <a:spcPts val="600"/>
                </a:spcAft>
                <a:defRPr/>
              </a:pPr>
              <a:endParaRPr lang="en-GB" dirty="0"/>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724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4593668-81A5-45E8-A871-29CB62BE4B6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600" b="1"/>
              <a:t>How much should they be doing?</a:t>
            </a:r>
          </a:p>
        </p:txBody>
      </p:sp>
      <p:sp>
        <p:nvSpPr>
          <p:cNvPr id="7" name="Content Placeholder 6">
            <a:extLst>
              <a:ext uri="{FF2B5EF4-FFF2-40B4-BE49-F238E27FC236}">
                <a16:creationId xmlns:a16="http://schemas.microsoft.com/office/drawing/2014/main" id="{61538352-2690-4989-A16A-A12D1AFB5466}"/>
              </a:ext>
            </a:extLst>
          </p:cNvPr>
          <p:cNvSpPr>
            <a:spLocks noGrp="1"/>
          </p:cNvSpPr>
          <p:nvPr>
            <p:ph idx="1"/>
          </p:nvPr>
        </p:nvSpPr>
        <p:spPr>
          <a:xfrm>
            <a:off x="640080" y="2872899"/>
            <a:ext cx="4243589" cy="3320668"/>
          </a:xfrm>
        </p:spPr>
        <p:txBody>
          <a:bodyPr>
            <a:normAutofit/>
          </a:bodyPr>
          <a:lstStyle/>
          <a:p>
            <a:pPr marL="0" indent="0">
              <a:buNone/>
            </a:pPr>
            <a:r>
              <a:rPr lang="en-GB" sz="2200" dirty="0"/>
              <a:t>No more than 2 hours after school (in 25-30 minute chunks with 5 minute breaks in between)</a:t>
            </a:r>
          </a:p>
          <a:p>
            <a:endParaRPr lang="en-GB" sz="2200" dirty="0"/>
          </a:p>
          <a:p>
            <a:pPr marL="0" indent="0">
              <a:buNone/>
            </a:pPr>
            <a:r>
              <a:rPr lang="en-GB" sz="2200" dirty="0"/>
              <a:t>6-8 hours across the weekend</a:t>
            </a:r>
          </a:p>
          <a:p>
            <a:endParaRPr lang="en-GB" sz="2200" dirty="0"/>
          </a:p>
          <a:p>
            <a:pPr marL="0" indent="0">
              <a:buNone/>
            </a:pPr>
            <a:r>
              <a:rPr lang="en-GB" sz="2200" dirty="0"/>
              <a:t>The key is start early and get them into a habit</a:t>
            </a:r>
          </a:p>
        </p:txBody>
      </p:sp>
      <p:pic>
        <p:nvPicPr>
          <p:cNvPr id="11" name="Picture 10" descr="A picture containing text, indoor, laying, shelf&#10;&#10;Description automatically generated">
            <a:extLst>
              <a:ext uri="{FF2B5EF4-FFF2-40B4-BE49-F238E27FC236}">
                <a16:creationId xmlns:a16="http://schemas.microsoft.com/office/drawing/2014/main" id="{2FBBA417-5B4C-4E8F-A348-BEB805D80437}"/>
              </a:ext>
            </a:extLst>
          </p:cNvPr>
          <p:cNvPicPr>
            <a:picLocks noChangeAspect="1"/>
          </p:cNvPicPr>
          <p:nvPr/>
        </p:nvPicPr>
        <p:blipFill rotWithShape="1">
          <a:blip r:embed="rId3">
            <a:extLst>
              <a:ext uri="{28A0092B-C50C-407E-A947-70E740481C1C}">
                <a14:useLocalDpi xmlns:a14="http://schemas.microsoft.com/office/drawing/2010/main" val="0"/>
              </a:ext>
            </a:extLst>
          </a:blip>
          <a:srcRect l="22885" r="2069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4" name="Group 1"/>
          <p:cNvGrpSpPr>
            <a:grpSpLocks/>
          </p:cNvGrpSpPr>
          <p:nvPr/>
        </p:nvGrpSpPr>
        <p:grpSpPr bwMode="auto">
          <a:xfrm>
            <a:off x="0" y="6100355"/>
            <a:ext cx="12192000" cy="757646"/>
            <a:chOff x="0" y="6247271"/>
            <a:chExt cx="9144000" cy="610729"/>
          </a:xfrm>
        </p:grpSpPr>
        <p:sp>
          <p:nvSpPr>
            <p:cNvPr id="5" name="Rectangle 4"/>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ctr">
                <a:spcAft>
                  <a:spcPts val="600"/>
                </a:spcAft>
                <a:defRPr/>
              </a:pPr>
              <a:r>
                <a:rPr lang="en-GB" dirty="0">
                  <a:solidFill>
                    <a:schemeClr val="bg1"/>
                  </a:solidFill>
                </a:rPr>
                <a:t>							</a:t>
              </a:r>
              <a:r>
                <a:rPr lang="en-GB" b="1" dirty="0">
                  <a:solidFill>
                    <a:schemeClr val="bg1"/>
                  </a:solidFill>
                </a:rPr>
                <a:t>Support For Families: Supporting your child through exams</a:t>
              </a:r>
            </a:p>
            <a:p>
              <a:pPr algn="ctr">
                <a:spcAft>
                  <a:spcPts val="600"/>
                </a:spcAft>
                <a:defRPr/>
              </a:pPr>
              <a:endParaRPr lang="en-GB" dirty="0"/>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8636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4593668-81A5-45E8-A871-29CB62BE4B6E}"/>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a:solidFill>
                  <a:schemeClr val="bg1"/>
                </a:solidFill>
              </a:rPr>
              <a:t>What should they be doing?</a:t>
            </a:r>
          </a:p>
        </p:txBody>
      </p:sp>
      <p:pic>
        <p:nvPicPr>
          <p:cNvPr id="12" name="Content Placeholder 11" descr="Diagram, text&#10;&#10;Description automatically generated with medium confidence">
            <a:extLst>
              <a:ext uri="{FF2B5EF4-FFF2-40B4-BE49-F238E27FC236}">
                <a16:creationId xmlns:a16="http://schemas.microsoft.com/office/drawing/2014/main" id="{24041FB6-B350-4404-AF44-1BC5B9A6EF53}"/>
              </a:ext>
            </a:extLst>
          </p:cNvPr>
          <p:cNvPicPr>
            <a:picLocks noChangeAspect="1"/>
          </p:cNvPicPr>
          <p:nvPr/>
        </p:nvPicPr>
        <p:blipFill rotWithShape="1">
          <a:blip r:embed="rId3">
            <a:extLst>
              <a:ext uri="{28A0092B-C50C-407E-A947-70E740481C1C}">
                <a14:useLocalDpi xmlns:a14="http://schemas.microsoft.com/office/drawing/2010/main" val="0"/>
              </a:ext>
            </a:extLst>
          </a:blip>
          <a:srcRect r="1182" b="2"/>
          <a:stretch/>
        </p:blipFill>
        <p:spPr>
          <a:xfrm>
            <a:off x="836023" y="2213285"/>
            <a:ext cx="6236208" cy="3660185"/>
          </a:xfrm>
          <a:prstGeom prst="rect">
            <a:avLst/>
          </a:prstGeom>
        </p:spPr>
      </p:pic>
      <p:sp>
        <p:nvSpPr>
          <p:cNvPr id="35" name="Content Placeholder 34">
            <a:extLst>
              <a:ext uri="{FF2B5EF4-FFF2-40B4-BE49-F238E27FC236}">
                <a16:creationId xmlns:a16="http://schemas.microsoft.com/office/drawing/2014/main" id="{F3920CE4-F12F-CB40-E2F5-554D0C64812B}"/>
              </a:ext>
            </a:extLst>
          </p:cNvPr>
          <p:cNvSpPr>
            <a:spLocks noGrp="1"/>
          </p:cNvSpPr>
          <p:nvPr>
            <p:ph idx="1"/>
          </p:nvPr>
        </p:nvSpPr>
        <p:spPr>
          <a:xfrm>
            <a:off x="7549896" y="2213284"/>
            <a:ext cx="3803904" cy="3660185"/>
          </a:xfrm>
        </p:spPr>
        <p:txBody>
          <a:bodyPr anchor="ctr">
            <a:normAutofit/>
          </a:bodyPr>
          <a:lstStyle/>
          <a:p>
            <a:r>
              <a:rPr lang="en-US" sz="2200" dirty="0"/>
              <a:t>Flashcards</a:t>
            </a:r>
          </a:p>
          <a:p>
            <a:r>
              <a:rPr lang="en-US" sz="2200" dirty="0"/>
              <a:t>Re-writing notes</a:t>
            </a:r>
          </a:p>
          <a:p>
            <a:r>
              <a:rPr lang="en-US" sz="2200" dirty="0"/>
              <a:t>Mind maps</a:t>
            </a:r>
          </a:p>
          <a:p>
            <a:r>
              <a:rPr lang="en-US" sz="2200" dirty="0"/>
              <a:t>Knowledge </a:t>
            </a:r>
            <a:r>
              <a:rPr lang="en-US" sz="2200" dirty="0" err="1"/>
              <a:t>organisers</a:t>
            </a:r>
            <a:endParaRPr lang="en-US" sz="2200" dirty="0"/>
          </a:p>
          <a:p>
            <a:r>
              <a:rPr lang="en-US" sz="2200" dirty="0"/>
              <a:t>Posters</a:t>
            </a:r>
          </a:p>
          <a:p>
            <a:r>
              <a:rPr lang="en-US" sz="2200" dirty="0"/>
              <a:t>Quizzes</a:t>
            </a:r>
          </a:p>
          <a:p>
            <a:r>
              <a:rPr lang="en-US" dirty="0">
                <a:highlight>
                  <a:srgbClr val="FFFF00"/>
                </a:highlight>
              </a:rPr>
              <a:t>Past Paper Questions</a:t>
            </a:r>
          </a:p>
        </p:txBody>
      </p:sp>
      <p:grpSp>
        <p:nvGrpSpPr>
          <p:cNvPr id="4" name="Group 1"/>
          <p:cNvGrpSpPr>
            <a:grpSpLocks/>
          </p:cNvGrpSpPr>
          <p:nvPr/>
        </p:nvGrpSpPr>
        <p:grpSpPr bwMode="auto">
          <a:xfrm>
            <a:off x="0" y="6100355"/>
            <a:ext cx="12192000" cy="757646"/>
            <a:chOff x="0" y="6247271"/>
            <a:chExt cx="9144000" cy="610729"/>
          </a:xfrm>
        </p:grpSpPr>
        <p:sp>
          <p:nvSpPr>
            <p:cNvPr id="5" name="Rectangle 4"/>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ctr">
                <a:spcAft>
                  <a:spcPts val="600"/>
                </a:spcAft>
                <a:defRPr/>
              </a:pPr>
              <a:r>
                <a:rPr lang="en-GB" dirty="0">
                  <a:solidFill>
                    <a:schemeClr val="bg1"/>
                  </a:solidFill>
                </a:rPr>
                <a:t>							</a:t>
              </a:r>
              <a:r>
                <a:rPr lang="en-GB" b="1" dirty="0">
                  <a:solidFill>
                    <a:schemeClr val="bg1"/>
                  </a:solidFill>
                </a:rPr>
                <a:t>Support For Families: Supporting your child through exams</a:t>
              </a:r>
            </a:p>
            <a:p>
              <a:pPr algn="ctr">
                <a:spcAft>
                  <a:spcPts val="600"/>
                </a:spcAft>
                <a:defRPr/>
              </a:pPr>
              <a:endParaRPr lang="en-GB" dirty="0"/>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8368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508612-74EC-BC7F-29B1-3986A32BE339}"/>
              </a:ext>
            </a:extLst>
          </p:cNvPr>
          <p:cNvSpPr>
            <a:spLocks noGrp="1"/>
          </p:cNvSpPr>
          <p:nvPr>
            <p:ph type="title"/>
          </p:nvPr>
        </p:nvSpPr>
        <p:spPr>
          <a:xfrm>
            <a:off x="4965430" y="629268"/>
            <a:ext cx="6586491" cy="1286160"/>
          </a:xfrm>
        </p:spPr>
        <p:txBody>
          <a:bodyPr anchor="b">
            <a:normAutofit/>
          </a:bodyPr>
          <a:lstStyle/>
          <a:p>
            <a:r>
              <a:rPr lang="en-GB" dirty="0"/>
              <a:t>Exam Periods</a:t>
            </a:r>
          </a:p>
        </p:txBody>
      </p:sp>
      <p:pic>
        <p:nvPicPr>
          <p:cNvPr id="12" name="Picture 11">
            <a:extLst>
              <a:ext uri="{FF2B5EF4-FFF2-40B4-BE49-F238E27FC236}">
                <a16:creationId xmlns:a16="http://schemas.microsoft.com/office/drawing/2014/main" id="{5812C068-BEF3-56BE-AEEB-E9D46B45ACDB}"/>
              </a:ext>
            </a:extLst>
          </p:cNvPr>
          <p:cNvPicPr>
            <a:picLocks noChangeAspect="1"/>
          </p:cNvPicPr>
          <p:nvPr/>
        </p:nvPicPr>
        <p:blipFill rotWithShape="1">
          <a:blip r:embed="rId2"/>
          <a:srcRect l="8744" r="46136" b="-1"/>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7DDC3"/>
            </a:solidFill>
          </a:ln>
        </p:spPr>
        <p:style>
          <a:lnRef idx="1">
            <a:schemeClr val="accent1"/>
          </a:lnRef>
          <a:fillRef idx="0">
            <a:schemeClr val="accent1"/>
          </a:fillRef>
          <a:effectRef idx="0">
            <a:schemeClr val="accent1"/>
          </a:effectRef>
          <a:fontRef idx="minor">
            <a:schemeClr val="tx1"/>
          </a:fontRef>
        </p:style>
      </p:cxnSp>
      <p:grpSp>
        <p:nvGrpSpPr>
          <p:cNvPr id="4" name="Group 1"/>
          <p:cNvGrpSpPr>
            <a:grpSpLocks/>
          </p:cNvGrpSpPr>
          <p:nvPr/>
        </p:nvGrpSpPr>
        <p:grpSpPr bwMode="auto">
          <a:xfrm>
            <a:off x="0" y="6100355"/>
            <a:ext cx="12192000" cy="757646"/>
            <a:chOff x="0" y="6247271"/>
            <a:chExt cx="9144000" cy="610729"/>
          </a:xfrm>
        </p:grpSpPr>
        <p:sp>
          <p:nvSpPr>
            <p:cNvPr id="5" name="Rectangle 4"/>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endParaRPr lang="en-GB" dirty="0"/>
            </a:p>
          </p:txBody>
        </p:sp>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1" name="Content Placeholder 8">
            <a:extLst>
              <a:ext uri="{FF2B5EF4-FFF2-40B4-BE49-F238E27FC236}">
                <a16:creationId xmlns:a16="http://schemas.microsoft.com/office/drawing/2014/main" id="{26E63B9E-C5CC-8039-95A3-6C35B4B77BED}"/>
              </a:ext>
            </a:extLst>
          </p:cNvPr>
          <p:cNvGraphicFramePr>
            <a:graphicFrameLocks noGrp="1"/>
          </p:cNvGraphicFramePr>
          <p:nvPr>
            <p:ph idx="1"/>
            <p:extLst>
              <p:ext uri="{D42A27DB-BD31-4B8C-83A1-F6EECF244321}">
                <p14:modId xmlns:p14="http://schemas.microsoft.com/office/powerpoint/2010/main" val="1960536349"/>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1246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4593668-81A5-45E8-A871-29CB62BE4B6E}"/>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a:solidFill>
                  <a:schemeClr val="bg1"/>
                </a:solidFill>
              </a:rPr>
              <a:t>What should they be doing?</a:t>
            </a:r>
          </a:p>
        </p:txBody>
      </p:sp>
      <p:grpSp>
        <p:nvGrpSpPr>
          <p:cNvPr id="4" name="Group 1"/>
          <p:cNvGrpSpPr>
            <a:grpSpLocks/>
          </p:cNvGrpSpPr>
          <p:nvPr/>
        </p:nvGrpSpPr>
        <p:grpSpPr bwMode="auto">
          <a:xfrm>
            <a:off x="0" y="6100355"/>
            <a:ext cx="12192000" cy="757646"/>
            <a:chOff x="0" y="6247271"/>
            <a:chExt cx="9144000" cy="610729"/>
          </a:xfrm>
        </p:grpSpPr>
        <p:sp>
          <p:nvSpPr>
            <p:cNvPr id="5" name="Rectangle 4"/>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ctr">
                <a:spcAft>
                  <a:spcPts val="600"/>
                </a:spcAft>
                <a:defRPr/>
              </a:pPr>
              <a:r>
                <a:rPr lang="en-GB" dirty="0">
                  <a:solidFill>
                    <a:schemeClr val="bg1"/>
                  </a:solidFill>
                </a:rPr>
                <a:t>							</a:t>
              </a:r>
              <a:r>
                <a:rPr lang="en-GB" b="1" dirty="0">
                  <a:solidFill>
                    <a:schemeClr val="bg1"/>
                  </a:solidFill>
                </a:rPr>
                <a:t>Support For Families: Supporting your child through exams</a:t>
              </a:r>
            </a:p>
            <a:p>
              <a:pPr algn="ctr">
                <a:spcAft>
                  <a:spcPts val="600"/>
                </a:spcAft>
                <a:defRPr/>
              </a:pPr>
              <a:endParaRPr lang="en-GB" dirty="0"/>
            </a:p>
          </p:txBody>
        </p:sp>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a:extLst>
              <a:ext uri="{FF2B5EF4-FFF2-40B4-BE49-F238E27FC236}">
                <a16:creationId xmlns:a16="http://schemas.microsoft.com/office/drawing/2014/main" id="{D7878CDD-98E2-67CE-6885-A834CB9D836C}"/>
              </a:ext>
            </a:extLst>
          </p:cNvPr>
          <p:cNvSpPr>
            <a:spLocks noGrp="1"/>
          </p:cNvSpPr>
          <p:nvPr>
            <p:ph idx="1"/>
          </p:nvPr>
        </p:nvSpPr>
        <p:spPr/>
        <p:txBody>
          <a:bodyPr/>
          <a:lstStyle/>
          <a:p>
            <a:endParaRPr lang="en-GB"/>
          </a:p>
        </p:txBody>
      </p:sp>
      <p:pic>
        <p:nvPicPr>
          <p:cNvPr id="8" name="Picture 7">
            <a:extLst>
              <a:ext uri="{FF2B5EF4-FFF2-40B4-BE49-F238E27FC236}">
                <a16:creationId xmlns:a16="http://schemas.microsoft.com/office/drawing/2014/main" id="{452DB206-1BB4-8FFB-F1FF-6A0389081ECE}"/>
              </a:ext>
            </a:extLst>
          </p:cNvPr>
          <p:cNvPicPr>
            <a:picLocks noChangeAspect="1"/>
          </p:cNvPicPr>
          <p:nvPr/>
        </p:nvPicPr>
        <p:blipFill rotWithShape="1">
          <a:blip r:embed="rId4"/>
          <a:srcRect t="5185" r="1251" b="4593"/>
          <a:stretch/>
        </p:blipFill>
        <p:spPr>
          <a:xfrm>
            <a:off x="0" y="85344"/>
            <a:ext cx="12039600" cy="6187440"/>
          </a:xfrm>
          <a:prstGeom prst="rect">
            <a:avLst/>
          </a:prstGeom>
        </p:spPr>
      </p:pic>
    </p:spTree>
    <p:extLst>
      <p:ext uri="{BB962C8B-B14F-4D97-AF65-F5344CB8AC3E}">
        <p14:creationId xmlns:p14="http://schemas.microsoft.com/office/powerpoint/2010/main" val="3661767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4593668-81A5-45E8-A871-29CB62BE4B6E}"/>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a:solidFill>
                  <a:schemeClr val="bg1"/>
                </a:solidFill>
              </a:rPr>
              <a:t>What should they be doing?</a:t>
            </a:r>
          </a:p>
        </p:txBody>
      </p:sp>
      <p:grpSp>
        <p:nvGrpSpPr>
          <p:cNvPr id="4" name="Group 1"/>
          <p:cNvGrpSpPr>
            <a:grpSpLocks/>
          </p:cNvGrpSpPr>
          <p:nvPr/>
        </p:nvGrpSpPr>
        <p:grpSpPr bwMode="auto">
          <a:xfrm>
            <a:off x="0" y="6100355"/>
            <a:ext cx="12192000" cy="757646"/>
            <a:chOff x="0" y="6247271"/>
            <a:chExt cx="9144000" cy="610729"/>
          </a:xfrm>
        </p:grpSpPr>
        <p:sp>
          <p:nvSpPr>
            <p:cNvPr id="5" name="Rectangle 4"/>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ctr">
                <a:spcAft>
                  <a:spcPts val="600"/>
                </a:spcAft>
                <a:defRPr/>
              </a:pPr>
              <a:r>
                <a:rPr lang="en-GB" dirty="0">
                  <a:solidFill>
                    <a:schemeClr val="bg1"/>
                  </a:solidFill>
                </a:rPr>
                <a:t>							</a:t>
              </a:r>
              <a:r>
                <a:rPr lang="en-GB" b="1" dirty="0">
                  <a:solidFill>
                    <a:schemeClr val="bg1"/>
                  </a:solidFill>
                </a:rPr>
                <a:t>Support For Families: Supporting your child through exams</a:t>
              </a:r>
            </a:p>
            <a:p>
              <a:pPr algn="ctr">
                <a:spcAft>
                  <a:spcPts val="600"/>
                </a:spcAft>
                <a:defRPr/>
              </a:pPr>
              <a:endParaRPr lang="en-GB" dirty="0"/>
            </a:p>
          </p:txBody>
        </p:sp>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a:extLst>
              <a:ext uri="{FF2B5EF4-FFF2-40B4-BE49-F238E27FC236}">
                <a16:creationId xmlns:a16="http://schemas.microsoft.com/office/drawing/2014/main" id="{D7878CDD-98E2-67CE-6885-A834CB9D836C}"/>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61B5C23A-7D75-1BEB-A789-F7936EAF47AB}"/>
              </a:ext>
            </a:extLst>
          </p:cNvPr>
          <p:cNvPicPr>
            <a:picLocks noChangeAspect="1"/>
          </p:cNvPicPr>
          <p:nvPr/>
        </p:nvPicPr>
        <p:blipFill rotWithShape="1">
          <a:blip r:embed="rId4"/>
          <a:srcRect t="5482" r="1000" b="5185"/>
          <a:stretch/>
        </p:blipFill>
        <p:spPr>
          <a:xfrm>
            <a:off x="60960" y="-20048"/>
            <a:ext cx="12070080" cy="6126480"/>
          </a:xfrm>
          <a:prstGeom prst="rect">
            <a:avLst/>
          </a:prstGeom>
        </p:spPr>
      </p:pic>
    </p:spTree>
    <p:extLst>
      <p:ext uri="{BB962C8B-B14F-4D97-AF65-F5344CB8AC3E}">
        <p14:creationId xmlns:p14="http://schemas.microsoft.com/office/powerpoint/2010/main" val="3326059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4593668-81A5-45E8-A871-29CB62BE4B6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Finally….reassure them</a:t>
            </a:r>
          </a:p>
        </p:txBody>
      </p:sp>
      <p:sp>
        <p:nvSpPr>
          <p:cNvPr id="3" name="Content Placeholder 2">
            <a:extLst>
              <a:ext uri="{FF2B5EF4-FFF2-40B4-BE49-F238E27FC236}">
                <a16:creationId xmlns:a16="http://schemas.microsoft.com/office/drawing/2014/main" id="{38229265-D16F-4886-AEE6-55677C4D90E4}"/>
              </a:ext>
            </a:extLst>
          </p:cNvPr>
          <p:cNvSpPr>
            <a:spLocks noGrp="1"/>
          </p:cNvSpPr>
          <p:nvPr>
            <p:ph idx="1"/>
          </p:nvPr>
        </p:nvSpPr>
        <p:spPr>
          <a:xfrm>
            <a:off x="572493" y="2071316"/>
            <a:ext cx="6713552" cy="4119172"/>
          </a:xfrm>
        </p:spPr>
        <p:txBody>
          <a:bodyPr anchor="t">
            <a:normAutofit/>
          </a:bodyPr>
          <a:lstStyle/>
          <a:p>
            <a:pPr marL="0" indent="0">
              <a:buNone/>
            </a:pPr>
            <a:r>
              <a:rPr lang="en-GB" dirty="0"/>
              <a:t>1. It is </a:t>
            </a:r>
            <a:r>
              <a:rPr lang="en-GB" b="1" dirty="0"/>
              <a:t>not</a:t>
            </a:r>
            <a:r>
              <a:rPr lang="en-GB" dirty="0"/>
              <a:t> too late to do some revision</a:t>
            </a:r>
          </a:p>
          <a:p>
            <a:pPr marL="0" indent="0">
              <a:buNone/>
            </a:pPr>
            <a:r>
              <a:rPr lang="en-GB" dirty="0"/>
              <a:t>2. These exams are a chance to show what they can do but also to make mistakes and learn from them at a time when the stakes are lower</a:t>
            </a:r>
          </a:p>
          <a:p>
            <a:pPr marL="0" indent="0">
              <a:buNone/>
            </a:pPr>
            <a:r>
              <a:rPr lang="en-GB" dirty="0"/>
              <a:t>3. Even in the “real” exams, grades do not define us. Being able to say we did our best and are proud of what we’ve achieved, that’s an ACE feeling!</a:t>
            </a:r>
          </a:p>
        </p:txBody>
      </p:sp>
      <p:pic>
        <p:nvPicPr>
          <p:cNvPr id="10" name="Picture 9" descr="A picture containing sky, outdoor&#10;&#10;Description automatically generated">
            <a:extLst>
              <a:ext uri="{FF2B5EF4-FFF2-40B4-BE49-F238E27FC236}">
                <a16:creationId xmlns:a16="http://schemas.microsoft.com/office/drawing/2014/main" id="{705200D1-BED0-4E3E-966B-4B97A76F1C3B}"/>
              </a:ext>
            </a:extLst>
          </p:cNvPr>
          <p:cNvPicPr>
            <a:picLocks noChangeAspect="1"/>
          </p:cNvPicPr>
          <p:nvPr/>
        </p:nvPicPr>
        <p:blipFill rotWithShape="1">
          <a:blip r:embed="rId3">
            <a:extLst>
              <a:ext uri="{28A0092B-C50C-407E-A947-70E740481C1C}">
                <a14:useLocalDpi xmlns:a14="http://schemas.microsoft.com/office/drawing/2010/main" val="0"/>
              </a:ext>
            </a:extLst>
          </a:blip>
          <a:srcRect l="21733" r="14246" b="-1"/>
          <a:stretch/>
        </p:blipFill>
        <p:spPr>
          <a:xfrm>
            <a:off x="7678443" y="1851837"/>
            <a:ext cx="3941064" cy="4096512"/>
          </a:xfrm>
          <a:prstGeom prst="rect">
            <a:avLst/>
          </a:prstGeom>
        </p:spPr>
      </p:pic>
      <p:grpSp>
        <p:nvGrpSpPr>
          <p:cNvPr id="4" name="Group 1"/>
          <p:cNvGrpSpPr>
            <a:grpSpLocks/>
          </p:cNvGrpSpPr>
          <p:nvPr/>
        </p:nvGrpSpPr>
        <p:grpSpPr bwMode="auto">
          <a:xfrm>
            <a:off x="0" y="6100355"/>
            <a:ext cx="12192000" cy="757646"/>
            <a:chOff x="0" y="6247271"/>
            <a:chExt cx="9144000" cy="610729"/>
          </a:xfrm>
        </p:grpSpPr>
        <p:sp>
          <p:nvSpPr>
            <p:cNvPr id="5" name="Rectangle 4"/>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ctr">
                <a:spcAft>
                  <a:spcPts val="600"/>
                </a:spcAft>
                <a:defRPr/>
              </a:pPr>
              <a:r>
                <a:rPr lang="en-GB" dirty="0">
                  <a:solidFill>
                    <a:schemeClr val="bg1"/>
                  </a:solidFill>
                </a:rPr>
                <a:t>							</a:t>
              </a:r>
              <a:r>
                <a:rPr lang="en-GB" b="1" dirty="0">
                  <a:solidFill>
                    <a:schemeClr val="bg1"/>
                  </a:solidFill>
                </a:rPr>
                <a:t>Support For Families: Supporting your child through exams</a:t>
              </a:r>
            </a:p>
            <a:p>
              <a:pPr algn="ctr">
                <a:spcAft>
                  <a:spcPts val="600"/>
                </a:spcAft>
                <a:defRPr/>
              </a:pPr>
              <a:endParaRPr lang="en-GB" dirty="0"/>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88072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7B162C-E6E0-497B-B081-7B98DBFCA775}"/>
              </a:ext>
            </a:extLst>
          </p:cNvPr>
          <p:cNvPicPr>
            <a:picLocks noChangeAspect="1"/>
          </p:cNvPicPr>
          <p:nvPr/>
        </p:nvPicPr>
        <p:blipFill>
          <a:blip r:embed="rId2"/>
          <a:stretch>
            <a:fillRect/>
          </a:stretch>
        </p:blipFill>
        <p:spPr>
          <a:xfrm rot="21413835">
            <a:off x="6024990" y="2815139"/>
            <a:ext cx="4889561" cy="3410408"/>
          </a:xfrm>
          <a:prstGeom prst="rect">
            <a:avLst/>
          </a:prstGeom>
        </p:spPr>
      </p:pic>
      <p:pic>
        <p:nvPicPr>
          <p:cNvPr id="2054" name="Picture 6">
            <a:extLst>
              <a:ext uri="{FF2B5EF4-FFF2-40B4-BE49-F238E27FC236}">
                <a16:creationId xmlns:a16="http://schemas.microsoft.com/office/drawing/2014/main" id="{D1317CDF-4688-457F-94E1-61EEDBC28D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2111">
            <a:off x="1149336" y="2127692"/>
            <a:ext cx="3090309" cy="20581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C880CC8-05F2-4086-991E-F54FF991CA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25678">
            <a:off x="835714" y="189004"/>
            <a:ext cx="3090307" cy="20581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ates and Times for GCSE Results Day 2018 - Absorb Online Learning">
            <a:extLst>
              <a:ext uri="{FF2B5EF4-FFF2-40B4-BE49-F238E27FC236}">
                <a16:creationId xmlns:a16="http://schemas.microsoft.com/office/drawing/2014/main" id="{DB717E62-60D1-4C9B-9F1C-84D5495161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58902">
            <a:off x="1245764" y="4104594"/>
            <a:ext cx="3090307" cy="1736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491623-9226-41AC-9648-1515DF7FACE0}"/>
              </a:ext>
            </a:extLst>
          </p:cNvPr>
          <p:cNvPicPr>
            <a:picLocks noChangeAspect="1"/>
          </p:cNvPicPr>
          <p:nvPr/>
        </p:nvPicPr>
        <p:blipFill>
          <a:blip r:embed="rId6"/>
          <a:stretch>
            <a:fillRect/>
          </a:stretch>
        </p:blipFill>
        <p:spPr>
          <a:xfrm rot="160612">
            <a:off x="5855154" y="362063"/>
            <a:ext cx="5281205" cy="2456282"/>
          </a:xfrm>
          <a:prstGeom prst="rect">
            <a:avLst/>
          </a:prstGeom>
        </p:spPr>
      </p:pic>
      <p:sp>
        <p:nvSpPr>
          <p:cNvPr id="8" name="Arrow: Right 7">
            <a:extLst>
              <a:ext uri="{FF2B5EF4-FFF2-40B4-BE49-F238E27FC236}">
                <a16:creationId xmlns:a16="http://schemas.microsoft.com/office/drawing/2014/main" id="{69E2B809-D68C-44C2-B8F3-68610CD184F0}"/>
              </a:ext>
            </a:extLst>
          </p:cNvPr>
          <p:cNvSpPr/>
          <p:nvPr/>
        </p:nvSpPr>
        <p:spPr>
          <a:xfrm>
            <a:off x="4689389" y="2224388"/>
            <a:ext cx="916211" cy="240922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nvGrpSpPr>
          <p:cNvPr id="23" name="Group 1">
            <a:extLst>
              <a:ext uri="{FF2B5EF4-FFF2-40B4-BE49-F238E27FC236}">
                <a16:creationId xmlns:a16="http://schemas.microsoft.com/office/drawing/2014/main" id="{5BF432FE-E1A0-400A-87C2-1C9DCB1B1507}"/>
              </a:ext>
            </a:extLst>
          </p:cNvPr>
          <p:cNvGrpSpPr>
            <a:grpSpLocks/>
          </p:cNvGrpSpPr>
          <p:nvPr/>
        </p:nvGrpSpPr>
        <p:grpSpPr bwMode="auto">
          <a:xfrm>
            <a:off x="0" y="6100355"/>
            <a:ext cx="12192000" cy="757646"/>
            <a:chOff x="0" y="6247271"/>
            <a:chExt cx="9144000" cy="610729"/>
          </a:xfrm>
        </p:grpSpPr>
        <p:sp>
          <p:nvSpPr>
            <p:cNvPr id="24" name="Rectangle 23">
              <a:extLst>
                <a:ext uri="{FF2B5EF4-FFF2-40B4-BE49-F238E27FC236}">
                  <a16:creationId xmlns:a16="http://schemas.microsoft.com/office/drawing/2014/main" id="{5DB27E51-C680-4594-99A3-1E952F42EC6C}"/>
                </a:ext>
              </a:extLst>
            </p:cNvPr>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p>
            <a:p>
              <a:pPr algn="ctr">
                <a:spcAft>
                  <a:spcPts val="600"/>
                </a:spcAft>
                <a:defRPr/>
              </a:pPr>
              <a:endParaRPr lang="en-GB" dirty="0"/>
            </a:p>
          </p:txBody>
        </p:sp>
        <p:pic>
          <p:nvPicPr>
            <p:cNvPr id="25" name="Picture 4">
              <a:extLst>
                <a:ext uri="{FF2B5EF4-FFF2-40B4-BE49-F238E27FC236}">
                  <a16:creationId xmlns:a16="http://schemas.microsoft.com/office/drawing/2014/main" id="{1F6E29B8-F3F0-424F-8EAB-4FE29C5A41A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43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CCE68EC-4CE4-4675-80CC-187CE0305312}"/>
              </a:ext>
            </a:extLst>
          </p:cNvPr>
          <p:cNvGraphicFramePr>
            <a:graphicFrameLocks noGrp="1"/>
          </p:cNvGraphicFramePr>
          <p:nvPr>
            <p:extLst>
              <p:ext uri="{D42A27DB-BD31-4B8C-83A1-F6EECF244321}">
                <p14:modId xmlns:p14="http://schemas.microsoft.com/office/powerpoint/2010/main" val="2816114533"/>
              </p:ext>
            </p:extLst>
          </p:nvPr>
        </p:nvGraphicFramePr>
        <p:xfrm>
          <a:off x="643463" y="1049012"/>
          <a:ext cx="10905069" cy="4759976"/>
        </p:xfrm>
        <a:graphic>
          <a:graphicData uri="http://schemas.openxmlformats.org/drawingml/2006/table">
            <a:tbl>
              <a:tblPr firstRow="1" bandRow="1">
                <a:solidFill>
                  <a:schemeClr val="bg1"/>
                </a:solidFill>
                <a:tableStyleId>{5C22544A-7EE6-4342-B048-85BDC9FD1C3A}</a:tableStyleId>
              </a:tblPr>
              <a:tblGrid>
                <a:gridCol w="864101">
                  <a:extLst>
                    <a:ext uri="{9D8B030D-6E8A-4147-A177-3AD203B41FA5}">
                      <a16:colId xmlns:a16="http://schemas.microsoft.com/office/drawing/2014/main" val="3974365397"/>
                    </a:ext>
                  </a:extLst>
                </a:gridCol>
                <a:gridCol w="2048003">
                  <a:extLst>
                    <a:ext uri="{9D8B030D-6E8A-4147-A177-3AD203B41FA5}">
                      <a16:colId xmlns:a16="http://schemas.microsoft.com/office/drawing/2014/main" val="3704553091"/>
                    </a:ext>
                  </a:extLst>
                </a:gridCol>
                <a:gridCol w="1732988">
                  <a:extLst>
                    <a:ext uri="{9D8B030D-6E8A-4147-A177-3AD203B41FA5}">
                      <a16:colId xmlns:a16="http://schemas.microsoft.com/office/drawing/2014/main" val="1491069481"/>
                    </a:ext>
                  </a:extLst>
                </a:gridCol>
                <a:gridCol w="2369942">
                  <a:extLst>
                    <a:ext uri="{9D8B030D-6E8A-4147-A177-3AD203B41FA5}">
                      <a16:colId xmlns:a16="http://schemas.microsoft.com/office/drawing/2014/main" val="790120750"/>
                    </a:ext>
                  </a:extLst>
                </a:gridCol>
                <a:gridCol w="1842032">
                  <a:extLst>
                    <a:ext uri="{9D8B030D-6E8A-4147-A177-3AD203B41FA5}">
                      <a16:colId xmlns:a16="http://schemas.microsoft.com/office/drawing/2014/main" val="3641699794"/>
                    </a:ext>
                  </a:extLst>
                </a:gridCol>
                <a:gridCol w="2048003">
                  <a:extLst>
                    <a:ext uri="{9D8B030D-6E8A-4147-A177-3AD203B41FA5}">
                      <a16:colId xmlns:a16="http://schemas.microsoft.com/office/drawing/2014/main" val="2430428634"/>
                    </a:ext>
                  </a:extLst>
                </a:gridCol>
              </a:tblGrid>
              <a:tr h="471900">
                <a:tc>
                  <a:txBody>
                    <a:bodyPr/>
                    <a:lstStyle/>
                    <a:p>
                      <a:pPr algn="l" fontAlgn="b"/>
                      <a:endParaRPr lang="en-GB" sz="1500" b="0" i="0" u="none" strike="noStrike" cap="none" spc="0" dirty="0">
                        <a:solidFill>
                          <a:schemeClr val="bg1"/>
                        </a:solidFill>
                        <a:effectLst/>
                        <a:latin typeface="Calibri" panose="020F0502020204030204" pitchFamily="34" charset="0"/>
                      </a:endParaRPr>
                    </a:p>
                  </a:txBody>
                  <a:tcPr marL="129606" marR="5459" marT="99697" marB="99697"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solidFill>
                      <a:schemeClr val="tx1"/>
                    </a:solidFill>
                  </a:tcPr>
                </a:tc>
                <a:tc>
                  <a:txBody>
                    <a:bodyPr/>
                    <a:lstStyle/>
                    <a:p>
                      <a:pPr algn="ctr" fontAlgn="b"/>
                      <a:r>
                        <a:rPr lang="en-GB" sz="2000" b="0" u="none" strike="noStrike" cap="none" spc="0" dirty="0">
                          <a:solidFill>
                            <a:schemeClr val="bg1"/>
                          </a:solidFill>
                          <a:effectLst/>
                        </a:rPr>
                        <a:t>Fri-13-May</a:t>
                      </a:r>
                      <a:endParaRPr lang="en-GB" sz="2000" b="0" i="0" u="none" strike="noStrike" cap="none" spc="0" dirty="0">
                        <a:solidFill>
                          <a:schemeClr val="bg1"/>
                        </a:solidFill>
                        <a:effectLst/>
                        <a:latin typeface="Calibri" panose="020F0502020204030204" pitchFamily="34" charset="0"/>
                      </a:endParaRPr>
                    </a:p>
                  </a:txBody>
                  <a:tcPr marL="129606" marR="5459" marT="99697" marB="99697" anchor="ctr">
                    <a:lnL w="12700" cmpd="sng">
                      <a:noFill/>
                    </a:lnL>
                    <a:lnR w="12700" cmpd="sng">
                      <a:noFill/>
                    </a:lnR>
                    <a:lnT w="12700" cap="flat" cmpd="sng" algn="ctr">
                      <a:solidFill>
                        <a:schemeClr val="tx1"/>
                      </a:solidFill>
                      <a:prstDash val="solid"/>
                      <a:round/>
                      <a:headEnd type="none" w="med" len="med"/>
                      <a:tailEnd type="none" w="med" len="med"/>
                    </a:lnT>
                    <a:lnB w="38100" cmpd="sng">
                      <a:noFill/>
                    </a:lnB>
                    <a:solidFill>
                      <a:schemeClr val="tx1"/>
                    </a:solidFill>
                  </a:tcPr>
                </a:tc>
                <a:tc>
                  <a:txBody>
                    <a:bodyPr/>
                    <a:lstStyle/>
                    <a:p>
                      <a:pPr algn="ctr" fontAlgn="b"/>
                      <a:r>
                        <a:rPr lang="en-GB" sz="2000" b="0" u="none" strike="noStrike" cap="none" spc="0" dirty="0">
                          <a:solidFill>
                            <a:schemeClr val="bg1"/>
                          </a:solidFill>
                          <a:effectLst/>
                        </a:rPr>
                        <a:t>Mon-16-May</a:t>
                      </a:r>
                      <a:endParaRPr lang="en-GB" sz="2000" b="0" i="0" u="none" strike="noStrike" cap="none" spc="0" dirty="0">
                        <a:solidFill>
                          <a:schemeClr val="bg1"/>
                        </a:solidFill>
                        <a:effectLst/>
                        <a:latin typeface="Calibri" panose="020F0502020204030204" pitchFamily="34" charset="0"/>
                      </a:endParaRPr>
                    </a:p>
                  </a:txBody>
                  <a:tcPr marL="129606" marR="5459" marT="99697" marB="99697" anchor="ctr">
                    <a:lnL w="12700" cmpd="sng">
                      <a:noFill/>
                    </a:lnL>
                    <a:lnR w="12700" cmpd="sng">
                      <a:noFill/>
                    </a:lnR>
                    <a:lnT w="12700" cap="flat" cmpd="sng" algn="ctr">
                      <a:solidFill>
                        <a:schemeClr val="tx1"/>
                      </a:solidFill>
                      <a:prstDash val="solid"/>
                      <a:round/>
                      <a:headEnd type="none" w="med" len="med"/>
                      <a:tailEnd type="none" w="med" len="med"/>
                    </a:lnT>
                    <a:lnB w="38100" cmpd="sng">
                      <a:noFill/>
                    </a:lnB>
                    <a:solidFill>
                      <a:schemeClr val="tx1"/>
                    </a:solidFill>
                  </a:tcPr>
                </a:tc>
                <a:tc>
                  <a:txBody>
                    <a:bodyPr/>
                    <a:lstStyle/>
                    <a:p>
                      <a:pPr algn="ctr" fontAlgn="b"/>
                      <a:r>
                        <a:rPr lang="en-GB" sz="2000" b="0" u="none" strike="noStrike" cap="none" spc="0" dirty="0">
                          <a:solidFill>
                            <a:schemeClr val="bg1"/>
                          </a:solidFill>
                          <a:effectLst/>
                        </a:rPr>
                        <a:t>Tue-17-May</a:t>
                      </a:r>
                      <a:endParaRPr lang="en-GB" sz="2000" b="0" i="0" u="none" strike="noStrike" cap="none" spc="0" dirty="0">
                        <a:solidFill>
                          <a:schemeClr val="bg1"/>
                        </a:solidFill>
                        <a:effectLst/>
                        <a:latin typeface="Calibri" panose="020F0502020204030204" pitchFamily="34" charset="0"/>
                      </a:endParaRPr>
                    </a:p>
                  </a:txBody>
                  <a:tcPr marL="129606" marR="5459" marT="99697" marB="99697" anchor="ctr">
                    <a:lnL w="12700" cmpd="sng">
                      <a:noFill/>
                    </a:lnL>
                    <a:lnR w="12700" cmpd="sng">
                      <a:noFill/>
                    </a:lnR>
                    <a:lnT w="12700" cap="flat" cmpd="sng" algn="ctr">
                      <a:solidFill>
                        <a:schemeClr val="tx1"/>
                      </a:solidFill>
                      <a:prstDash val="solid"/>
                      <a:round/>
                      <a:headEnd type="none" w="med" len="med"/>
                      <a:tailEnd type="none" w="med" len="med"/>
                    </a:lnT>
                    <a:lnB w="38100" cmpd="sng">
                      <a:noFill/>
                    </a:lnB>
                    <a:solidFill>
                      <a:schemeClr val="tx1"/>
                    </a:solidFill>
                  </a:tcPr>
                </a:tc>
                <a:tc>
                  <a:txBody>
                    <a:bodyPr/>
                    <a:lstStyle/>
                    <a:p>
                      <a:pPr algn="ctr" fontAlgn="b"/>
                      <a:r>
                        <a:rPr lang="en-GB" sz="2000" b="0" u="none" strike="noStrike" cap="none" spc="0" dirty="0">
                          <a:solidFill>
                            <a:schemeClr val="bg1"/>
                          </a:solidFill>
                          <a:effectLst/>
                        </a:rPr>
                        <a:t>Wed-18-May</a:t>
                      </a:r>
                      <a:endParaRPr lang="en-GB" sz="2000" b="0" i="0" u="none" strike="noStrike" cap="none" spc="0" dirty="0">
                        <a:solidFill>
                          <a:schemeClr val="bg1"/>
                        </a:solidFill>
                        <a:effectLst/>
                        <a:latin typeface="Calibri" panose="020F0502020204030204" pitchFamily="34" charset="0"/>
                      </a:endParaRPr>
                    </a:p>
                  </a:txBody>
                  <a:tcPr marL="129606" marR="5459" marT="99697" marB="99697" anchor="ctr">
                    <a:lnL w="12700" cmpd="sng">
                      <a:noFill/>
                    </a:lnL>
                    <a:lnR w="12700" cmpd="sng">
                      <a:noFill/>
                    </a:lnR>
                    <a:lnT w="12700" cap="flat" cmpd="sng" algn="ctr">
                      <a:solidFill>
                        <a:schemeClr val="tx1"/>
                      </a:solidFill>
                      <a:prstDash val="solid"/>
                      <a:round/>
                      <a:headEnd type="none" w="med" len="med"/>
                      <a:tailEnd type="none" w="med" len="med"/>
                    </a:lnT>
                    <a:lnB w="38100" cmpd="sng">
                      <a:noFill/>
                    </a:lnB>
                    <a:solidFill>
                      <a:schemeClr val="tx1"/>
                    </a:solidFill>
                  </a:tcPr>
                </a:tc>
                <a:tc>
                  <a:txBody>
                    <a:bodyPr/>
                    <a:lstStyle/>
                    <a:p>
                      <a:pPr algn="ctr" fontAlgn="b"/>
                      <a:r>
                        <a:rPr lang="en-GB" sz="2000" b="0" u="none" strike="noStrike" cap="none" spc="0" dirty="0">
                          <a:solidFill>
                            <a:schemeClr val="bg1"/>
                          </a:solidFill>
                          <a:effectLst/>
                        </a:rPr>
                        <a:t>Thu-19-May</a:t>
                      </a:r>
                      <a:endParaRPr lang="en-GB" sz="2000" b="0" i="0" u="none" strike="noStrike" cap="none" spc="0" dirty="0">
                        <a:solidFill>
                          <a:schemeClr val="bg1"/>
                        </a:solidFill>
                        <a:effectLst/>
                        <a:latin typeface="Calibri" panose="020F0502020204030204" pitchFamily="34" charset="0"/>
                      </a:endParaRPr>
                    </a:p>
                  </a:txBody>
                  <a:tcPr marL="129606" marR="5459" marT="99697" marB="9969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solidFill>
                      <a:schemeClr val="tx1"/>
                    </a:solidFill>
                  </a:tcPr>
                </a:tc>
                <a:extLst>
                  <a:ext uri="{0D108BD9-81ED-4DB2-BD59-A6C34878D82A}">
                    <a16:rowId xmlns:a16="http://schemas.microsoft.com/office/drawing/2014/main" val="2363111030"/>
                  </a:ext>
                </a:extLst>
              </a:tr>
              <a:tr h="1635032">
                <a:tc>
                  <a:txBody>
                    <a:bodyPr/>
                    <a:lstStyle/>
                    <a:p>
                      <a:pPr algn="ctr" fontAlgn="ctr"/>
                      <a:r>
                        <a:rPr lang="en-GB" sz="1800" u="none" strike="noStrike" cap="none" spc="0" dirty="0">
                          <a:solidFill>
                            <a:schemeClr val="tx1"/>
                          </a:solidFill>
                          <a:effectLst/>
                        </a:rPr>
                        <a:t>AM 1</a:t>
                      </a:r>
                      <a:br>
                        <a:rPr lang="en-GB" sz="1800" u="none" strike="noStrike" cap="none" spc="0" dirty="0">
                          <a:solidFill>
                            <a:schemeClr val="tx1"/>
                          </a:solidFill>
                          <a:effectLst/>
                        </a:rPr>
                      </a:br>
                      <a:r>
                        <a:rPr lang="en-GB" sz="1800" u="none" strike="noStrike" cap="none" spc="0" dirty="0">
                          <a:solidFill>
                            <a:schemeClr val="tx1"/>
                          </a:solidFill>
                          <a:effectLst/>
                        </a:rPr>
                        <a:t>8:30 - 10:30</a:t>
                      </a:r>
                      <a:br>
                        <a:rPr lang="en-GB" sz="1800" u="none" strike="noStrike" cap="none" spc="0" dirty="0">
                          <a:solidFill>
                            <a:schemeClr val="tx1"/>
                          </a:solidFill>
                          <a:effectLst/>
                        </a:rPr>
                      </a:br>
                      <a:r>
                        <a:rPr lang="en-GB" sz="1800" u="none" strike="noStrike" cap="none" spc="0" dirty="0">
                          <a:solidFill>
                            <a:schemeClr val="tx1"/>
                          </a:solidFill>
                          <a:effectLst/>
                        </a:rPr>
                        <a:t>2h</a:t>
                      </a:r>
                      <a:endParaRPr lang="en-GB" sz="1800" b="1" i="0" u="none" strike="noStrike" cap="none" spc="0" dirty="0">
                        <a:solidFill>
                          <a:schemeClr val="tx1"/>
                        </a:solidFill>
                        <a:effectLst/>
                        <a:latin typeface="Calibri" panose="020F0502020204030204" pitchFamily="34" charset="0"/>
                      </a:endParaRPr>
                    </a:p>
                  </a:txBody>
                  <a:tcPr marL="129606" marR="5459" marT="99697" marB="99697"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fontAlgn="ctr"/>
                      <a:r>
                        <a:rPr lang="en-GB" sz="1600" u="none" strike="noStrike" cap="none" spc="0" dirty="0">
                          <a:solidFill>
                            <a:schemeClr val="tx1"/>
                          </a:solidFill>
                          <a:effectLst/>
                        </a:rPr>
                        <a:t>Biology 1 (1h45)</a:t>
                      </a:r>
                      <a:br>
                        <a:rPr lang="en-GB" sz="1600" u="none" strike="noStrike" cap="none" spc="0" dirty="0">
                          <a:solidFill>
                            <a:schemeClr val="tx1"/>
                          </a:solidFill>
                          <a:effectLst/>
                        </a:rPr>
                      </a:br>
                      <a:r>
                        <a:rPr lang="en-GB" sz="1600" u="none" strike="noStrike" cap="none" spc="0" dirty="0">
                          <a:solidFill>
                            <a:schemeClr val="tx1"/>
                          </a:solidFill>
                          <a:effectLst/>
                        </a:rPr>
                        <a:t>Combined Science 1 (H) (1h15)</a:t>
                      </a:r>
                      <a:br>
                        <a:rPr lang="en-GB" sz="1600" u="none" strike="noStrike" cap="none" spc="0" dirty="0">
                          <a:solidFill>
                            <a:schemeClr val="tx1"/>
                          </a:solidFill>
                          <a:effectLst/>
                        </a:rPr>
                      </a:br>
                      <a:r>
                        <a:rPr lang="en-GB" sz="1600" u="none" strike="noStrike" cap="none" spc="0" dirty="0">
                          <a:solidFill>
                            <a:schemeClr val="tx1"/>
                          </a:solidFill>
                          <a:effectLst/>
                        </a:rPr>
                        <a:t>Combined Science 1 (F) (1h15)</a:t>
                      </a:r>
                      <a:br>
                        <a:rPr lang="en-GB" sz="1600" u="none" strike="noStrike" cap="none" spc="0" dirty="0">
                          <a:solidFill>
                            <a:schemeClr val="tx1"/>
                          </a:solidFill>
                          <a:effectLst/>
                        </a:rPr>
                      </a:br>
                      <a:r>
                        <a:rPr lang="en-GB" sz="1600" u="none" strike="noStrike" cap="none" spc="0" dirty="0">
                          <a:solidFill>
                            <a:schemeClr val="tx1"/>
                          </a:solidFill>
                          <a:effectLst/>
                        </a:rPr>
                        <a:t>(all students)</a:t>
                      </a:r>
                      <a:endParaRPr lang="en-GB" sz="1600" b="0" i="0" u="none" strike="noStrike" cap="none" spc="0" dirty="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fontAlgn="ctr"/>
                      <a:r>
                        <a:rPr lang="en-GB" sz="1600" u="none" strike="noStrike" cap="none" spc="0" dirty="0">
                          <a:solidFill>
                            <a:schemeClr val="tx1"/>
                          </a:solidFill>
                          <a:effectLst/>
                        </a:rPr>
                        <a:t>Maths Paper 1 (H) (1h30)</a:t>
                      </a:r>
                      <a:br>
                        <a:rPr lang="en-GB" sz="1600" u="none" strike="noStrike" cap="none" spc="0" dirty="0">
                          <a:solidFill>
                            <a:schemeClr val="tx1"/>
                          </a:solidFill>
                          <a:effectLst/>
                        </a:rPr>
                      </a:br>
                      <a:r>
                        <a:rPr lang="en-GB" sz="1600" u="none" strike="noStrike" cap="none" spc="0" dirty="0">
                          <a:solidFill>
                            <a:schemeClr val="tx1"/>
                          </a:solidFill>
                          <a:effectLst/>
                        </a:rPr>
                        <a:t>Maths Paper 1 (F) (1h30)</a:t>
                      </a:r>
                      <a:br>
                        <a:rPr lang="en-GB" sz="1600" u="none" strike="noStrike" cap="none" spc="0" dirty="0">
                          <a:solidFill>
                            <a:schemeClr val="tx1"/>
                          </a:solidFill>
                          <a:effectLst/>
                        </a:rPr>
                      </a:br>
                      <a:r>
                        <a:rPr lang="en-GB" sz="1600" u="none" strike="noStrike" cap="none" spc="0" dirty="0">
                          <a:solidFill>
                            <a:schemeClr val="tx1"/>
                          </a:solidFill>
                          <a:effectLst/>
                        </a:rPr>
                        <a:t>(all students)</a:t>
                      </a:r>
                      <a:endParaRPr lang="en-GB" sz="1600" b="0" i="0" u="none" strike="noStrike" cap="none" spc="0" dirty="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fontAlgn="ctr"/>
                      <a:r>
                        <a:rPr lang="en-GB" sz="1600" u="none" strike="noStrike" cap="none" spc="0" dirty="0">
                          <a:solidFill>
                            <a:schemeClr val="tx1"/>
                          </a:solidFill>
                          <a:effectLst/>
                        </a:rPr>
                        <a:t>Chemistry 1 (1h45)</a:t>
                      </a:r>
                      <a:br>
                        <a:rPr lang="en-GB" sz="1600" u="none" strike="noStrike" cap="none" spc="0" dirty="0">
                          <a:solidFill>
                            <a:schemeClr val="tx1"/>
                          </a:solidFill>
                          <a:effectLst/>
                        </a:rPr>
                      </a:br>
                      <a:r>
                        <a:rPr lang="en-GB" sz="1600" u="none" strike="noStrike" cap="none" spc="0" dirty="0">
                          <a:solidFill>
                            <a:schemeClr val="tx1"/>
                          </a:solidFill>
                          <a:effectLst/>
                        </a:rPr>
                        <a:t>Combined Science 3 (H) (1h15)</a:t>
                      </a:r>
                      <a:br>
                        <a:rPr lang="en-GB" sz="1600" u="none" strike="noStrike" cap="none" spc="0" dirty="0">
                          <a:solidFill>
                            <a:schemeClr val="tx1"/>
                          </a:solidFill>
                          <a:effectLst/>
                        </a:rPr>
                      </a:br>
                      <a:r>
                        <a:rPr lang="en-GB" sz="1600" u="none" strike="noStrike" cap="none" spc="0" dirty="0">
                          <a:solidFill>
                            <a:schemeClr val="tx1"/>
                          </a:solidFill>
                          <a:effectLst/>
                        </a:rPr>
                        <a:t>Combined Science 3 (F) (1h15)</a:t>
                      </a:r>
                      <a:br>
                        <a:rPr lang="en-GB" sz="1600" u="none" strike="noStrike" cap="none" spc="0" dirty="0">
                          <a:solidFill>
                            <a:schemeClr val="tx1"/>
                          </a:solidFill>
                          <a:effectLst/>
                        </a:rPr>
                      </a:br>
                      <a:r>
                        <a:rPr lang="en-GB" sz="1600" u="none" strike="noStrike" cap="none" spc="0" dirty="0">
                          <a:solidFill>
                            <a:schemeClr val="tx1"/>
                          </a:solidFill>
                          <a:effectLst/>
                        </a:rPr>
                        <a:t>(all students)</a:t>
                      </a:r>
                      <a:endParaRPr lang="en-GB" sz="1600" b="0" i="0" u="none" strike="noStrike" cap="none" spc="0" dirty="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fontAlgn="ctr"/>
                      <a:r>
                        <a:rPr lang="en-GB" sz="1600" u="none" strike="noStrike" cap="none" spc="0" dirty="0">
                          <a:solidFill>
                            <a:schemeClr val="tx1"/>
                          </a:solidFill>
                          <a:effectLst/>
                        </a:rPr>
                        <a:t>Maths Paper 2 (H) (1h30)</a:t>
                      </a:r>
                      <a:br>
                        <a:rPr lang="en-GB" sz="1600" u="none" strike="noStrike" cap="none" spc="0" dirty="0">
                          <a:solidFill>
                            <a:schemeClr val="tx1"/>
                          </a:solidFill>
                          <a:effectLst/>
                        </a:rPr>
                      </a:br>
                      <a:r>
                        <a:rPr lang="en-GB" sz="1600" u="none" strike="noStrike" cap="none" spc="0" dirty="0">
                          <a:solidFill>
                            <a:schemeClr val="tx1"/>
                          </a:solidFill>
                          <a:effectLst/>
                        </a:rPr>
                        <a:t>Maths Paper 2 (F) (1h30)</a:t>
                      </a:r>
                      <a:br>
                        <a:rPr lang="en-GB" sz="1600" u="none" strike="noStrike" cap="none" spc="0" dirty="0">
                          <a:solidFill>
                            <a:schemeClr val="tx1"/>
                          </a:solidFill>
                          <a:effectLst/>
                        </a:rPr>
                      </a:br>
                      <a:r>
                        <a:rPr lang="en-GB" sz="1600" u="none" strike="noStrike" cap="none" spc="0" dirty="0">
                          <a:solidFill>
                            <a:schemeClr val="tx1"/>
                          </a:solidFill>
                          <a:effectLst/>
                        </a:rPr>
                        <a:t>(all students)</a:t>
                      </a:r>
                      <a:endParaRPr lang="en-GB" sz="1600" b="0" i="0" u="none" strike="noStrike" cap="none" spc="0" dirty="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fontAlgn="ctr"/>
                      <a:r>
                        <a:rPr lang="en-GB" sz="1600" u="none" strike="noStrike" cap="none" spc="0">
                          <a:solidFill>
                            <a:schemeClr val="tx1"/>
                          </a:solidFill>
                          <a:effectLst/>
                        </a:rPr>
                        <a:t>Physics 1 (1h45)</a:t>
                      </a:r>
                      <a:br>
                        <a:rPr lang="en-GB" sz="1600" u="none" strike="noStrike" cap="none" spc="0">
                          <a:solidFill>
                            <a:schemeClr val="tx1"/>
                          </a:solidFill>
                          <a:effectLst/>
                        </a:rPr>
                      </a:br>
                      <a:r>
                        <a:rPr lang="en-GB" sz="1600" u="none" strike="noStrike" cap="none" spc="0">
                          <a:solidFill>
                            <a:schemeClr val="tx1"/>
                          </a:solidFill>
                          <a:effectLst/>
                        </a:rPr>
                        <a:t>Combined Science 5 (H) (1h15)</a:t>
                      </a:r>
                      <a:br>
                        <a:rPr lang="en-GB" sz="1600" u="none" strike="noStrike" cap="none" spc="0">
                          <a:solidFill>
                            <a:schemeClr val="tx1"/>
                          </a:solidFill>
                          <a:effectLst/>
                        </a:rPr>
                      </a:br>
                      <a:r>
                        <a:rPr lang="en-GB" sz="1600" u="none" strike="noStrike" cap="none" spc="0">
                          <a:solidFill>
                            <a:schemeClr val="tx1"/>
                          </a:solidFill>
                          <a:effectLst/>
                        </a:rPr>
                        <a:t>Combined Science 5 (F) (1h15)</a:t>
                      </a:r>
                      <a:br>
                        <a:rPr lang="en-GB" sz="1600" u="none" strike="noStrike" cap="none" spc="0">
                          <a:solidFill>
                            <a:schemeClr val="tx1"/>
                          </a:solidFill>
                          <a:effectLst/>
                        </a:rPr>
                      </a:br>
                      <a:r>
                        <a:rPr lang="en-GB" sz="1600" u="none" strike="noStrike" cap="none" spc="0">
                          <a:solidFill>
                            <a:schemeClr val="tx1"/>
                          </a:solidFill>
                          <a:effectLst/>
                        </a:rPr>
                        <a:t>(all students)</a:t>
                      </a:r>
                      <a:endParaRPr lang="en-GB" sz="1600" b="0" i="0" u="none" strike="noStrike" cap="none" spc="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12700" cap="flat" cmpd="sng" algn="ctr">
                      <a:solidFill>
                        <a:schemeClr val="tx1"/>
                      </a:solidFill>
                      <a:prstDash val="solid"/>
                      <a:round/>
                      <a:headEnd type="none" w="med" len="med"/>
                      <a:tailEnd type="none" w="med" len="me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777330202"/>
                  </a:ext>
                </a:extLst>
              </a:tr>
              <a:tr h="1169779">
                <a:tc>
                  <a:txBody>
                    <a:bodyPr/>
                    <a:lstStyle/>
                    <a:p>
                      <a:pPr algn="ctr" fontAlgn="ctr"/>
                      <a:r>
                        <a:rPr lang="en-GB" sz="1800" u="none" strike="noStrike" cap="none" spc="0" dirty="0">
                          <a:solidFill>
                            <a:schemeClr val="tx1"/>
                          </a:solidFill>
                          <a:effectLst/>
                        </a:rPr>
                        <a:t>AM 2</a:t>
                      </a:r>
                      <a:br>
                        <a:rPr lang="en-GB" sz="1800" u="none" strike="noStrike" cap="none" spc="0" dirty="0">
                          <a:solidFill>
                            <a:schemeClr val="tx1"/>
                          </a:solidFill>
                          <a:effectLst/>
                        </a:rPr>
                      </a:br>
                      <a:r>
                        <a:rPr lang="en-GB" sz="1800" u="none" strike="noStrike" cap="none" spc="0" dirty="0">
                          <a:solidFill>
                            <a:schemeClr val="tx1"/>
                          </a:solidFill>
                          <a:effectLst/>
                        </a:rPr>
                        <a:t>10:50 - 12:50</a:t>
                      </a:r>
                      <a:br>
                        <a:rPr lang="en-GB" sz="1800" u="none" strike="noStrike" cap="none" spc="0" dirty="0">
                          <a:solidFill>
                            <a:schemeClr val="tx1"/>
                          </a:solidFill>
                          <a:effectLst/>
                        </a:rPr>
                      </a:br>
                      <a:r>
                        <a:rPr lang="en-GB" sz="1800" u="none" strike="noStrike" cap="none" spc="0" dirty="0">
                          <a:solidFill>
                            <a:schemeClr val="tx1"/>
                          </a:solidFill>
                          <a:effectLst/>
                        </a:rPr>
                        <a:t>2h00</a:t>
                      </a:r>
                      <a:endParaRPr lang="en-GB" sz="1800" b="1" i="0" u="none" strike="noStrike" cap="none" spc="0" dirty="0">
                        <a:solidFill>
                          <a:schemeClr val="tx1"/>
                        </a:solidFill>
                        <a:effectLst/>
                        <a:latin typeface="Calibri" panose="020F0502020204030204" pitchFamily="34" charset="0"/>
                      </a:endParaRPr>
                    </a:p>
                  </a:txBody>
                  <a:tcPr marL="129606" marR="5459" marT="99697" marB="99697"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ctr"/>
                      <a:r>
                        <a:rPr lang="en-GB" sz="1600" u="none" strike="noStrike" cap="none" spc="0" dirty="0">
                          <a:solidFill>
                            <a:schemeClr val="tx1"/>
                          </a:solidFill>
                          <a:effectLst/>
                        </a:rPr>
                        <a:t>Spanish (1h) (Hall)</a:t>
                      </a:r>
                      <a:br>
                        <a:rPr lang="en-GB" sz="1600" u="none" strike="noStrike" cap="none" spc="0" dirty="0">
                          <a:solidFill>
                            <a:schemeClr val="tx1"/>
                          </a:solidFill>
                          <a:effectLst/>
                        </a:rPr>
                      </a:br>
                      <a:r>
                        <a:rPr lang="en-GB" sz="1600" u="none" strike="noStrike" cap="none" spc="0" dirty="0">
                          <a:solidFill>
                            <a:schemeClr val="tx1"/>
                          </a:solidFill>
                          <a:effectLst/>
                        </a:rPr>
                        <a:t>French (1h) (E202)</a:t>
                      </a:r>
                      <a:br>
                        <a:rPr lang="en-GB" sz="1600" u="none" strike="noStrike" cap="none" spc="0" dirty="0">
                          <a:solidFill>
                            <a:schemeClr val="tx1"/>
                          </a:solidFill>
                          <a:effectLst/>
                        </a:rPr>
                      </a:br>
                      <a:r>
                        <a:rPr lang="en-GB" sz="1600" u="none" strike="noStrike" cap="none" spc="0" dirty="0">
                          <a:solidFill>
                            <a:schemeClr val="tx1"/>
                          </a:solidFill>
                          <a:effectLst/>
                        </a:rPr>
                        <a:t>(100 students)</a:t>
                      </a:r>
                      <a:endParaRPr lang="en-GB" sz="1600" b="0" i="0" u="none" strike="noStrike" cap="none" spc="0" dirty="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ctr"/>
                      <a:r>
                        <a:rPr lang="en-GB" sz="1600" u="none" strike="noStrike" cap="none" spc="0" dirty="0">
                          <a:solidFill>
                            <a:schemeClr val="tx1"/>
                          </a:solidFill>
                          <a:effectLst/>
                        </a:rPr>
                        <a:t>Business (1h30)</a:t>
                      </a:r>
                      <a:br>
                        <a:rPr lang="en-GB" sz="1600" u="none" strike="noStrike" cap="none" spc="0" dirty="0">
                          <a:solidFill>
                            <a:schemeClr val="tx1"/>
                          </a:solidFill>
                          <a:effectLst/>
                        </a:rPr>
                      </a:br>
                      <a:r>
                        <a:rPr lang="en-GB" sz="1600" u="none" strike="noStrike" cap="none" spc="0" dirty="0">
                          <a:solidFill>
                            <a:schemeClr val="tx1"/>
                          </a:solidFill>
                          <a:effectLst/>
                        </a:rPr>
                        <a:t>(82 students)</a:t>
                      </a:r>
                      <a:endParaRPr lang="en-GB" sz="1600" b="0" i="0" u="none" strike="noStrike" cap="none" spc="0" dirty="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ctr"/>
                      <a:r>
                        <a:rPr lang="en-GB" sz="1600" u="none" strike="noStrike" cap="none" spc="0">
                          <a:solidFill>
                            <a:schemeClr val="tx1"/>
                          </a:solidFill>
                          <a:effectLst/>
                        </a:rPr>
                        <a:t>Geography (1h30)</a:t>
                      </a:r>
                      <a:br>
                        <a:rPr lang="en-GB" sz="1600" u="none" strike="noStrike" cap="none" spc="0">
                          <a:solidFill>
                            <a:schemeClr val="tx1"/>
                          </a:solidFill>
                          <a:effectLst/>
                        </a:rPr>
                      </a:br>
                      <a:r>
                        <a:rPr lang="en-GB" sz="1600" u="none" strike="noStrike" cap="none" spc="0">
                          <a:solidFill>
                            <a:schemeClr val="tx1"/>
                          </a:solidFill>
                          <a:effectLst/>
                        </a:rPr>
                        <a:t>Music (1h30)</a:t>
                      </a:r>
                      <a:br>
                        <a:rPr lang="en-GB" sz="1600" u="none" strike="noStrike" cap="none" spc="0">
                          <a:solidFill>
                            <a:schemeClr val="tx1"/>
                          </a:solidFill>
                          <a:effectLst/>
                        </a:rPr>
                      </a:br>
                      <a:r>
                        <a:rPr lang="en-GB" sz="1600" u="none" strike="noStrike" cap="none" spc="0">
                          <a:solidFill>
                            <a:schemeClr val="tx1"/>
                          </a:solidFill>
                          <a:effectLst/>
                        </a:rPr>
                        <a:t>(78 students)</a:t>
                      </a:r>
                      <a:endParaRPr lang="en-GB" sz="1600" b="0" i="0" u="none" strike="noStrike" cap="none" spc="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ctr"/>
                      <a:r>
                        <a:rPr lang="en-GB" sz="1600" u="none" strike="noStrike" cap="none" spc="0" dirty="0">
                          <a:solidFill>
                            <a:schemeClr val="tx1"/>
                          </a:solidFill>
                          <a:effectLst/>
                        </a:rPr>
                        <a:t>PE Theory (1h15)</a:t>
                      </a:r>
                      <a:br>
                        <a:rPr lang="en-GB" sz="1600" u="none" strike="noStrike" cap="none" spc="0" dirty="0">
                          <a:solidFill>
                            <a:schemeClr val="tx1"/>
                          </a:solidFill>
                          <a:effectLst/>
                        </a:rPr>
                      </a:br>
                      <a:r>
                        <a:rPr lang="en-GB" sz="1600" u="none" strike="noStrike" cap="none" spc="0" dirty="0">
                          <a:solidFill>
                            <a:schemeClr val="tx1"/>
                          </a:solidFill>
                          <a:effectLst/>
                        </a:rPr>
                        <a:t>(86 students)</a:t>
                      </a:r>
                      <a:endParaRPr lang="en-GB" sz="1600" b="0" i="0" u="none" strike="noStrike" cap="none" spc="0" dirty="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ctr"/>
                      <a:r>
                        <a:rPr lang="en-GB" sz="1600" u="none" strike="noStrike" cap="none" spc="0" dirty="0">
                          <a:solidFill>
                            <a:schemeClr val="tx1"/>
                          </a:solidFill>
                          <a:effectLst/>
                        </a:rPr>
                        <a:t>History (1h30)</a:t>
                      </a:r>
                      <a:br>
                        <a:rPr lang="en-GB" sz="1600" u="none" strike="noStrike" cap="none" spc="0" dirty="0">
                          <a:solidFill>
                            <a:schemeClr val="tx1"/>
                          </a:solidFill>
                          <a:effectLst/>
                        </a:rPr>
                      </a:br>
                      <a:r>
                        <a:rPr lang="en-GB" sz="1600" u="none" strike="noStrike" cap="none" spc="0" dirty="0">
                          <a:solidFill>
                            <a:schemeClr val="tx1"/>
                          </a:solidFill>
                          <a:effectLst/>
                        </a:rPr>
                        <a:t>(74 students)</a:t>
                      </a:r>
                      <a:endParaRPr lang="en-GB" sz="1600" b="0" i="0" u="none" strike="noStrike" cap="none" spc="0" dirty="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280139266"/>
                  </a:ext>
                </a:extLst>
              </a:tr>
              <a:tr h="1169779">
                <a:tc>
                  <a:txBody>
                    <a:bodyPr/>
                    <a:lstStyle/>
                    <a:p>
                      <a:pPr algn="ctr" fontAlgn="ctr"/>
                      <a:r>
                        <a:rPr lang="en-GB" sz="1800" u="none" strike="noStrike" cap="none" spc="0" dirty="0">
                          <a:solidFill>
                            <a:schemeClr val="tx1"/>
                          </a:solidFill>
                          <a:effectLst/>
                        </a:rPr>
                        <a:t>PM</a:t>
                      </a:r>
                      <a:br>
                        <a:rPr lang="en-GB" sz="1800" u="none" strike="noStrike" cap="none" spc="0" dirty="0">
                          <a:solidFill>
                            <a:schemeClr val="tx1"/>
                          </a:solidFill>
                          <a:effectLst/>
                        </a:rPr>
                      </a:br>
                      <a:r>
                        <a:rPr lang="en-GB" sz="1800" u="none" strike="noStrike" cap="none" spc="0" dirty="0">
                          <a:solidFill>
                            <a:schemeClr val="tx1"/>
                          </a:solidFill>
                          <a:effectLst/>
                        </a:rPr>
                        <a:t>1:30 - 3:30</a:t>
                      </a:r>
                      <a:br>
                        <a:rPr lang="en-GB" sz="1800" u="none" strike="noStrike" cap="none" spc="0" dirty="0">
                          <a:solidFill>
                            <a:schemeClr val="tx1"/>
                          </a:solidFill>
                          <a:effectLst/>
                        </a:rPr>
                      </a:br>
                      <a:r>
                        <a:rPr lang="en-GB" sz="1800" u="none" strike="noStrike" cap="none" spc="0" dirty="0">
                          <a:solidFill>
                            <a:schemeClr val="tx1"/>
                          </a:solidFill>
                          <a:effectLst/>
                        </a:rPr>
                        <a:t>2h</a:t>
                      </a:r>
                      <a:endParaRPr lang="en-GB" sz="1800" b="1" i="0" u="none" strike="noStrike" cap="none" spc="0" dirty="0">
                        <a:solidFill>
                          <a:schemeClr val="tx1"/>
                        </a:solidFill>
                        <a:effectLst/>
                        <a:latin typeface="Calibri" panose="020F0502020204030204" pitchFamily="34" charset="0"/>
                      </a:endParaRPr>
                    </a:p>
                  </a:txBody>
                  <a:tcPr marL="129606" marR="5459" marT="99697" marB="99697"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cap="none" spc="0" dirty="0">
                          <a:solidFill>
                            <a:schemeClr val="tx1"/>
                          </a:solidFill>
                          <a:effectLst/>
                        </a:rPr>
                        <a:t>IT (1h45)</a:t>
                      </a:r>
                      <a:br>
                        <a:rPr lang="en-GB" sz="1600" u="none" strike="noStrike" cap="none" spc="0" dirty="0">
                          <a:solidFill>
                            <a:schemeClr val="tx1"/>
                          </a:solidFill>
                          <a:effectLst/>
                        </a:rPr>
                      </a:br>
                      <a:r>
                        <a:rPr lang="en-GB" sz="1600" u="none" strike="noStrike" cap="none" spc="0" dirty="0">
                          <a:solidFill>
                            <a:schemeClr val="tx1"/>
                          </a:solidFill>
                          <a:effectLst/>
                        </a:rPr>
                        <a:t>Computing (1h30)</a:t>
                      </a:r>
                      <a:br>
                        <a:rPr lang="en-GB" sz="1600" u="none" strike="noStrike" cap="none" spc="0" dirty="0">
                          <a:solidFill>
                            <a:schemeClr val="tx1"/>
                          </a:solidFill>
                          <a:effectLst/>
                        </a:rPr>
                      </a:br>
                      <a:r>
                        <a:rPr lang="en-GB" sz="1600" u="none" strike="noStrike" cap="none" spc="0" dirty="0">
                          <a:solidFill>
                            <a:schemeClr val="tx1"/>
                          </a:solidFill>
                          <a:effectLst/>
                        </a:rPr>
                        <a:t>(67 students)</a:t>
                      </a:r>
                      <a:endParaRPr lang="en-GB" sz="1600" b="0" i="0" u="none" strike="noStrike" cap="none" spc="0" dirty="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cap="none" spc="0">
                          <a:solidFill>
                            <a:schemeClr val="tx1"/>
                          </a:solidFill>
                          <a:effectLst/>
                        </a:rPr>
                        <a:t>English Language (1h45)</a:t>
                      </a:r>
                      <a:br>
                        <a:rPr lang="en-GB" sz="1600" u="none" strike="noStrike" cap="none" spc="0">
                          <a:solidFill>
                            <a:schemeClr val="tx1"/>
                          </a:solidFill>
                          <a:effectLst/>
                        </a:rPr>
                      </a:br>
                      <a:r>
                        <a:rPr lang="en-GB" sz="1600" u="none" strike="noStrike" cap="none" spc="0">
                          <a:solidFill>
                            <a:schemeClr val="tx1"/>
                          </a:solidFill>
                          <a:effectLst/>
                        </a:rPr>
                        <a:t>(all students)</a:t>
                      </a:r>
                      <a:endParaRPr lang="en-GB" sz="1600" b="0" i="0" u="none" strike="noStrike" cap="none" spc="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cap="none" spc="0">
                          <a:solidFill>
                            <a:schemeClr val="tx1"/>
                          </a:solidFill>
                          <a:effectLst/>
                        </a:rPr>
                        <a:t>Food Preparation and Nutrition (1h45)</a:t>
                      </a:r>
                      <a:br>
                        <a:rPr lang="en-GB" sz="1600" u="none" strike="noStrike" cap="none" spc="0">
                          <a:solidFill>
                            <a:schemeClr val="tx1"/>
                          </a:solidFill>
                          <a:effectLst/>
                        </a:rPr>
                      </a:br>
                      <a:r>
                        <a:rPr lang="en-GB" sz="1600" u="none" strike="noStrike" cap="none" spc="0">
                          <a:solidFill>
                            <a:schemeClr val="tx1"/>
                          </a:solidFill>
                          <a:effectLst/>
                        </a:rPr>
                        <a:t>Dance (1h30)</a:t>
                      </a:r>
                      <a:br>
                        <a:rPr lang="en-GB" sz="1600" u="none" strike="noStrike" cap="none" spc="0">
                          <a:solidFill>
                            <a:schemeClr val="tx1"/>
                          </a:solidFill>
                          <a:effectLst/>
                        </a:rPr>
                      </a:br>
                      <a:r>
                        <a:rPr lang="en-GB" sz="1600" u="none" strike="noStrike" cap="none" spc="0">
                          <a:solidFill>
                            <a:schemeClr val="tx1"/>
                          </a:solidFill>
                          <a:effectLst/>
                        </a:rPr>
                        <a:t>(52 students)</a:t>
                      </a:r>
                      <a:endParaRPr lang="en-GB" sz="1600" b="0" i="0" u="none" strike="noStrike" cap="none" spc="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cap="none" spc="0">
                          <a:solidFill>
                            <a:schemeClr val="tx1"/>
                          </a:solidFill>
                          <a:effectLst/>
                        </a:rPr>
                        <a:t>DT (2h)</a:t>
                      </a:r>
                      <a:br>
                        <a:rPr lang="en-GB" sz="1600" u="none" strike="noStrike" cap="none" spc="0">
                          <a:solidFill>
                            <a:schemeClr val="tx1"/>
                          </a:solidFill>
                          <a:effectLst/>
                        </a:rPr>
                      </a:br>
                      <a:r>
                        <a:rPr lang="en-GB" sz="1600" u="none" strike="noStrike" cap="none" spc="0">
                          <a:solidFill>
                            <a:schemeClr val="tx1"/>
                          </a:solidFill>
                          <a:effectLst/>
                        </a:rPr>
                        <a:t>Philosophy and Religion (1h45)</a:t>
                      </a:r>
                      <a:br>
                        <a:rPr lang="en-GB" sz="1600" u="none" strike="noStrike" cap="none" spc="0">
                          <a:solidFill>
                            <a:schemeClr val="tx1"/>
                          </a:solidFill>
                          <a:effectLst/>
                        </a:rPr>
                      </a:br>
                      <a:r>
                        <a:rPr lang="en-GB" sz="1600" u="none" strike="noStrike" cap="none" spc="0">
                          <a:solidFill>
                            <a:schemeClr val="tx1"/>
                          </a:solidFill>
                          <a:effectLst/>
                        </a:rPr>
                        <a:t>(55 students)</a:t>
                      </a:r>
                      <a:endParaRPr lang="en-GB" sz="1600" b="0" i="0" u="none" strike="noStrike" cap="none" spc="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cap="none" spc="0" dirty="0">
                          <a:solidFill>
                            <a:schemeClr val="tx1"/>
                          </a:solidFill>
                          <a:effectLst/>
                        </a:rPr>
                        <a:t>English Literature (2h15)</a:t>
                      </a:r>
                      <a:br>
                        <a:rPr lang="en-GB" sz="1600" u="none" strike="noStrike" cap="none" spc="0" dirty="0">
                          <a:solidFill>
                            <a:schemeClr val="tx1"/>
                          </a:solidFill>
                          <a:effectLst/>
                        </a:rPr>
                      </a:br>
                      <a:r>
                        <a:rPr lang="en-GB" sz="1600" u="none" strike="noStrike" cap="none" spc="0" dirty="0">
                          <a:solidFill>
                            <a:schemeClr val="tx1"/>
                          </a:solidFill>
                          <a:effectLst/>
                        </a:rPr>
                        <a:t>(all students)</a:t>
                      </a:r>
                      <a:endParaRPr lang="en-GB" sz="1600" b="0" i="0" u="none" strike="noStrike" cap="none" spc="0" dirty="0">
                        <a:solidFill>
                          <a:schemeClr val="tx1"/>
                        </a:solidFill>
                        <a:effectLst/>
                        <a:latin typeface="Calibri" panose="020F0502020204030204" pitchFamily="34" charset="0"/>
                      </a:endParaRPr>
                    </a:p>
                  </a:txBody>
                  <a:tcPr marL="129606" marR="5459" marT="99697" marB="99697" anchor="ctr">
                    <a:lnL w="6350" cap="flat" cmpd="sng" algn="ctr">
                      <a:solidFill>
                        <a:schemeClr val="tx1">
                          <a:lumMod val="50000"/>
                          <a:lumOff val="50000"/>
                        </a:schemeClr>
                      </a:solid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6268425"/>
                  </a:ext>
                </a:extLst>
              </a:tr>
            </a:tbl>
          </a:graphicData>
        </a:graphic>
      </p:graphicFrame>
      <p:sp>
        <p:nvSpPr>
          <p:cNvPr id="52" name="Title 8">
            <a:extLst>
              <a:ext uri="{FF2B5EF4-FFF2-40B4-BE49-F238E27FC236}">
                <a16:creationId xmlns:a16="http://schemas.microsoft.com/office/drawing/2014/main" id="{9016DF63-9B82-408C-ADA3-3FB09060589C}"/>
              </a:ext>
            </a:extLst>
          </p:cNvPr>
          <p:cNvSpPr>
            <a:spLocks noGrp="1"/>
          </p:cNvSpPr>
          <p:nvPr>
            <p:ph type="title"/>
          </p:nvPr>
        </p:nvSpPr>
        <p:spPr>
          <a:xfrm>
            <a:off x="490536" y="165343"/>
            <a:ext cx="11210925" cy="744836"/>
          </a:xfrm>
        </p:spPr>
        <p:txBody>
          <a:bodyPr vert="horz" lIns="91440" tIns="45720" rIns="91440" bIns="45720" rtlCol="0" anchor="ctr">
            <a:normAutofit/>
          </a:bodyPr>
          <a:lstStyle/>
          <a:p>
            <a:pPr algn="ctr"/>
            <a:r>
              <a:rPr lang="en-US" b="1" dirty="0">
                <a:solidFill>
                  <a:schemeClr val="tx1">
                    <a:lumMod val="85000"/>
                    <a:lumOff val="15000"/>
                  </a:schemeClr>
                </a:solidFill>
              </a:rPr>
              <a:t>Summer 2022 Year 10 Exam Timetable</a:t>
            </a:r>
          </a:p>
        </p:txBody>
      </p:sp>
      <p:grpSp>
        <p:nvGrpSpPr>
          <p:cNvPr id="53" name="Group 1">
            <a:extLst>
              <a:ext uri="{FF2B5EF4-FFF2-40B4-BE49-F238E27FC236}">
                <a16:creationId xmlns:a16="http://schemas.microsoft.com/office/drawing/2014/main" id="{7A9B1918-97A0-4C67-AC4E-D4962DA9E445}"/>
              </a:ext>
            </a:extLst>
          </p:cNvPr>
          <p:cNvGrpSpPr>
            <a:grpSpLocks/>
          </p:cNvGrpSpPr>
          <p:nvPr/>
        </p:nvGrpSpPr>
        <p:grpSpPr bwMode="auto">
          <a:xfrm>
            <a:off x="0" y="6100355"/>
            <a:ext cx="12192000" cy="757646"/>
            <a:chOff x="0" y="6247271"/>
            <a:chExt cx="9144000" cy="610729"/>
          </a:xfrm>
        </p:grpSpPr>
        <p:sp>
          <p:nvSpPr>
            <p:cNvPr id="54" name="Rectangle 53">
              <a:extLst>
                <a:ext uri="{FF2B5EF4-FFF2-40B4-BE49-F238E27FC236}">
                  <a16:creationId xmlns:a16="http://schemas.microsoft.com/office/drawing/2014/main" id="{2A8F0BC9-FF97-4587-A356-16D5F0B4FEA1}"/>
                </a:ext>
              </a:extLst>
            </p:cNvPr>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p>
            <a:p>
              <a:pPr algn="ctr">
                <a:spcAft>
                  <a:spcPts val="600"/>
                </a:spcAft>
                <a:defRPr/>
              </a:pPr>
              <a:endParaRPr lang="en-GB" dirty="0"/>
            </a:p>
          </p:txBody>
        </p:sp>
        <p:pic>
          <p:nvPicPr>
            <p:cNvPr id="55" name="Picture 4">
              <a:extLst>
                <a:ext uri="{FF2B5EF4-FFF2-40B4-BE49-F238E27FC236}">
                  <a16:creationId xmlns:a16="http://schemas.microsoft.com/office/drawing/2014/main" id="{15444063-10D9-443F-81A3-8B8DBA6469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286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AEA76-F2F6-42E9-A36E-D06AF72D4733}"/>
              </a:ext>
            </a:extLst>
          </p:cNvPr>
          <p:cNvPicPr>
            <a:picLocks noChangeAspect="1"/>
          </p:cNvPicPr>
          <p:nvPr/>
        </p:nvPicPr>
        <p:blipFill>
          <a:blip r:embed="rId2"/>
          <a:stretch>
            <a:fillRect/>
          </a:stretch>
        </p:blipFill>
        <p:spPr>
          <a:xfrm>
            <a:off x="470150" y="975994"/>
            <a:ext cx="11251695" cy="3977006"/>
          </a:xfrm>
          <a:prstGeom prst="rect">
            <a:avLst/>
          </a:prstGeom>
        </p:spPr>
      </p:pic>
      <p:sp>
        <p:nvSpPr>
          <p:cNvPr id="9" name="Title 8">
            <a:extLst>
              <a:ext uri="{FF2B5EF4-FFF2-40B4-BE49-F238E27FC236}">
                <a16:creationId xmlns:a16="http://schemas.microsoft.com/office/drawing/2014/main" id="{D71A8A57-3548-48B6-8B27-3D353EAFC423}"/>
              </a:ext>
            </a:extLst>
          </p:cNvPr>
          <p:cNvSpPr>
            <a:spLocks noGrp="1"/>
          </p:cNvSpPr>
          <p:nvPr>
            <p:ph type="title"/>
          </p:nvPr>
        </p:nvSpPr>
        <p:spPr>
          <a:xfrm>
            <a:off x="490536" y="165343"/>
            <a:ext cx="11210925" cy="744836"/>
          </a:xfrm>
        </p:spPr>
        <p:txBody>
          <a:bodyPr vert="horz" lIns="91440" tIns="45720" rIns="91440" bIns="45720" rtlCol="0" anchor="ctr">
            <a:normAutofit/>
          </a:bodyPr>
          <a:lstStyle/>
          <a:p>
            <a:pPr algn="ctr"/>
            <a:r>
              <a:rPr lang="en-US" b="1" dirty="0">
                <a:solidFill>
                  <a:schemeClr val="tx1">
                    <a:lumMod val="85000"/>
                    <a:lumOff val="15000"/>
                  </a:schemeClr>
                </a:solidFill>
              </a:rPr>
              <a:t>Individual Exam Timetables</a:t>
            </a:r>
          </a:p>
        </p:txBody>
      </p:sp>
      <p:grpSp>
        <p:nvGrpSpPr>
          <p:cNvPr id="20" name="Group 1">
            <a:extLst>
              <a:ext uri="{FF2B5EF4-FFF2-40B4-BE49-F238E27FC236}">
                <a16:creationId xmlns:a16="http://schemas.microsoft.com/office/drawing/2014/main" id="{AEEC33EF-17D5-489E-AB07-092FFD668ADA}"/>
              </a:ext>
            </a:extLst>
          </p:cNvPr>
          <p:cNvGrpSpPr>
            <a:grpSpLocks/>
          </p:cNvGrpSpPr>
          <p:nvPr/>
        </p:nvGrpSpPr>
        <p:grpSpPr bwMode="auto">
          <a:xfrm>
            <a:off x="0" y="6100355"/>
            <a:ext cx="12192000" cy="757646"/>
            <a:chOff x="0" y="6247271"/>
            <a:chExt cx="9144000" cy="610729"/>
          </a:xfrm>
        </p:grpSpPr>
        <p:sp>
          <p:nvSpPr>
            <p:cNvPr id="21" name="Rectangle 20">
              <a:extLst>
                <a:ext uri="{FF2B5EF4-FFF2-40B4-BE49-F238E27FC236}">
                  <a16:creationId xmlns:a16="http://schemas.microsoft.com/office/drawing/2014/main" id="{EC599880-77EA-4EE3-A60C-A299F7B6436B}"/>
                </a:ext>
              </a:extLst>
            </p:cNvPr>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p>
            <a:p>
              <a:pPr algn="ctr">
                <a:spcAft>
                  <a:spcPts val="600"/>
                </a:spcAft>
                <a:defRPr/>
              </a:pPr>
              <a:endParaRPr lang="en-GB" dirty="0"/>
            </a:p>
          </p:txBody>
        </p:sp>
        <p:pic>
          <p:nvPicPr>
            <p:cNvPr id="22" name="Picture 4">
              <a:extLst>
                <a:ext uri="{FF2B5EF4-FFF2-40B4-BE49-F238E27FC236}">
                  <a16:creationId xmlns:a16="http://schemas.microsoft.com/office/drawing/2014/main" id="{DA6960C7-7AEC-4F0A-B48E-3B77BEE870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213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5F0FE1B-08EA-4185-85F9-631CEE8F2777}"/>
              </a:ext>
            </a:extLst>
          </p:cNvPr>
          <p:cNvGrpSpPr>
            <a:grpSpLocks noChangeAspect="1"/>
          </p:cNvGrpSpPr>
          <p:nvPr/>
        </p:nvGrpSpPr>
        <p:grpSpPr>
          <a:xfrm>
            <a:off x="3873137" y="858459"/>
            <a:ext cx="6340241" cy="5141081"/>
            <a:chOff x="2029097" y="275785"/>
            <a:chExt cx="7777408" cy="6306430"/>
          </a:xfrm>
        </p:grpSpPr>
        <p:pic>
          <p:nvPicPr>
            <p:cNvPr id="5" name="Picture 4" descr="Graphical user interface&#10;&#10;Description automatically generated">
              <a:extLst>
                <a:ext uri="{FF2B5EF4-FFF2-40B4-BE49-F238E27FC236}">
                  <a16:creationId xmlns:a16="http://schemas.microsoft.com/office/drawing/2014/main" id="{6851AD27-9F66-4B6D-BE6A-F870D8C05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494" y="275785"/>
              <a:ext cx="7421011" cy="6306430"/>
            </a:xfrm>
            <a:prstGeom prst="rect">
              <a:avLst/>
            </a:prstGeom>
            <a:ln>
              <a:solidFill>
                <a:schemeClr val="accent2"/>
              </a:solidFill>
            </a:ln>
          </p:spPr>
        </p:pic>
        <p:sp>
          <p:nvSpPr>
            <p:cNvPr id="6" name="Rectangle 5">
              <a:extLst>
                <a:ext uri="{FF2B5EF4-FFF2-40B4-BE49-F238E27FC236}">
                  <a16:creationId xmlns:a16="http://schemas.microsoft.com/office/drawing/2014/main" id="{0C35AC15-67CB-4A13-AD10-6BCC4219DE61}"/>
                </a:ext>
              </a:extLst>
            </p:cNvPr>
            <p:cNvSpPr/>
            <p:nvPr/>
          </p:nvSpPr>
          <p:spPr>
            <a:xfrm>
              <a:off x="2385494" y="1581150"/>
              <a:ext cx="2047875" cy="9525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hlinkClick r:id="rId3" action="ppaction://hlinksldjump"/>
              <a:extLst>
                <a:ext uri="{FF2B5EF4-FFF2-40B4-BE49-F238E27FC236}">
                  <a16:creationId xmlns:a16="http://schemas.microsoft.com/office/drawing/2014/main" id="{47D2EAF7-C06A-4C05-9AD7-1E810C65C45E}"/>
                </a:ext>
              </a:extLst>
            </p:cNvPr>
            <p:cNvSpPr/>
            <p:nvPr/>
          </p:nvSpPr>
          <p:spPr>
            <a:xfrm>
              <a:off x="2029097" y="4441371"/>
              <a:ext cx="2743200" cy="5399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itle 8">
            <a:extLst>
              <a:ext uri="{FF2B5EF4-FFF2-40B4-BE49-F238E27FC236}">
                <a16:creationId xmlns:a16="http://schemas.microsoft.com/office/drawing/2014/main" id="{32DFB0F3-81A2-495A-BCFF-D14A2B7DEE50}"/>
              </a:ext>
            </a:extLst>
          </p:cNvPr>
          <p:cNvSpPr txBox="1">
            <a:spLocks/>
          </p:cNvSpPr>
          <p:nvPr/>
        </p:nvSpPr>
        <p:spPr>
          <a:xfrm>
            <a:off x="490536" y="165343"/>
            <a:ext cx="11210925" cy="74483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chemeClr val="tx1">
                    <a:lumMod val="85000"/>
                    <a:lumOff val="15000"/>
                  </a:schemeClr>
                </a:solidFill>
              </a:rPr>
              <a:t>Individual Exam Timetables</a:t>
            </a:r>
          </a:p>
        </p:txBody>
      </p:sp>
      <p:grpSp>
        <p:nvGrpSpPr>
          <p:cNvPr id="15" name="Group 1">
            <a:extLst>
              <a:ext uri="{FF2B5EF4-FFF2-40B4-BE49-F238E27FC236}">
                <a16:creationId xmlns:a16="http://schemas.microsoft.com/office/drawing/2014/main" id="{EF04B130-80E2-4851-9DBD-3DB2037C23C4}"/>
              </a:ext>
            </a:extLst>
          </p:cNvPr>
          <p:cNvGrpSpPr>
            <a:grpSpLocks/>
          </p:cNvGrpSpPr>
          <p:nvPr/>
        </p:nvGrpSpPr>
        <p:grpSpPr bwMode="auto">
          <a:xfrm>
            <a:off x="0" y="6100355"/>
            <a:ext cx="12192000" cy="757646"/>
            <a:chOff x="0" y="6247271"/>
            <a:chExt cx="9144000" cy="610729"/>
          </a:xfrm>
        </p:grpSpPr>
        <p:sp>
          <p:nvSpPr>
            <p:cNvPr id="16" name="Rectangle 15">
              <a:extLst>
                <a:ext uri="{FF2B5EF4-FFF2-40B4-BE49-F238E27FC236}">
                  <a16:creationId xmlns:a16="http://schemas.microsoft.com/office/drawing/2014/main" id="{1162DF0B-64A5-4035-8600-CE407375DFA6}"/>
                </a:ext>
              </a:extLst>
            </p:cNvPr>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p>
            <a:p>
              <a:pPr algn="ctr">
                <a:spcAft>
                  <a:spcPts val="600"/>
                </a:spcAft>
                <a:defRPr/>
              </a:pPr>
              <a:endParaRPr lang="en-GB" dirty="0"/>
            </a:p>
          </p:txBody>
        </p:sp>
        <p:pic>
          <p:nvPicPr>
            <p:cNvPr id="17" name="Picture 4">
              <a:extLst>
                <a:ext uri="{FF2B5EF4-FFF2-40B4-BE49-F238E27FC236}">
                  <a16:creationId xmlns:a16="http://schemas.microsoft.com/office/drawing/2014/main" id="{35C54FE7-F963-489B-A3E7-A940DE2BB7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a:extLst>
              <a:ext uri="{FF2B5EF4-FFF2-40B4-BE49-F238E27FC236}">
                <a16:creationId xmlns:a16="http://schemas.microsoft.com/office/drawing/2014/main" id="{7DF8BCBC-6A12-4B95-9F4F-9134942CC7D6}"/>
              </a:ext>
            </a:extLst>
          </p:cNvPr>
          <p:cNvSpPr txBox="1"/>
          <p:nvPr/>
        </p:nvSpPr>
        <p:spPr>
          <a:xfrm>
            <a:off x="248874" y="2585668"/>
            <a:ext cx="2767968"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00"/>
                </a:solidFill>
                <a:effectLst/>
                <a:uLnTx/>
                <a:uFillTx/>
                <a:latin typeface="Calibri" panose="020F0502020204030204"/>
                <a:ea typeface="+mn-ea"/>
                <a:cs typeface="+mn-cs"/>
              </a:rPr>
              <a:t>Access MCAS online and navigate to ‘Exam Timetables’</a:t>
            </a:r>
          </a:p>
        </p:txBody>
      </p:sp>
      <p:cxnSp>
        <p:nvCxnSpPr>
          <p:cNvPr id="19" name="Straight Arrow Connector 18">
            <a:extLst>
              <a:ext uri="{FF2B5EF4-FFF2-40B4-BE49-F238E27FC236}">
                <a16:creationId xmlns:a16="http://schemas.microsoft.com/office/drawing/2014/main" id="{01C9E5CE-2CBA-4D05-B4C2-3FC5849FAB27}"/>
              </a:ext>
            </a:extLst>
          </p:cNvPr>
          <p:cNvCxnSpPr>
            <a:cxnSpLocks/>
            <a:stCxn id="18" idx="3"/>
          </p:cNvCxnSpPr>
          <p:nvPr/>
        </p:nvCxnSpPr>
        <p:spPr>
          <a:xfrm>
            <a:off x="3016842" y="4016829"/>
            <a:ext cx="856295" cy="45754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79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2A85474F-97A1-4604-9F5C-DE63C3364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4380"/>
            <a:ext cx="12192000" cy="4349239"/>
          </a:xfrm>
          <a:prstGeom prst="rect">
            <a:avLst/>
          </a:prstGeom>
        </p:spPr>
      </p:pic>
      <p:sp>
        <p:nvSpPr>
          <p:cNvPr id="3" name="Title 8">
            <a:extLst>
              <a:ext uri="{FF2B5EF4-FFF2-40B4-BE49-F238E27FC236}">
                <a16:creationId xmlns:a16="http://schemas.microsoft.com/office/drawing/2014/main" id="{1C3016BC-D86D-4614-91AE-51B5C1DFEF64}"/>
              </a:ext>
            </a:extLst>
          </p:cNvPr>
          <p:cNvSpPr txBox="1">
            <a:spLocks/>
          </p:cNvSpPr>
          <p:nvPr/>
        </p:nvSpPr>
        <p:spPr>
          <a:xfrm>
            <a:off x="490536" y="165343"/>
            <a:ext cx="11210925" cy="74483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chemeClr val="tx1">
                    <a:lumMod val="85000"/>
                    <a:lumOff val="15000"/>
                  </a:schemeClr>
                </a:solidFill>
              </a:rPr>
              <a:t>Individual Exam Timetables</a:t>
            </a:r>
          </a:p>
        </p:txBody>
      </p:sp>
      <p:grpSp>
        <p:nvGrpSpPr>
          <p:cNvPr id="4" name="Group 1">
            <a:extLst>
              <a:ext uri="{FF2B5EF4-FFF2-40B4-BE49-F238E27FC236}">
                <a16:creationId xmlns:a16="http://schemas.microsoft.com/office/drawing/2014/main" id="{16BF22DB-3479-4405-8273-5A9E8DA1E2E4}"/>
              </a:ext>
            </a:extLst>
          </p:cNvPr>
          <p:cNvGrpSpPr>
            <a:grpSpLocks/>
          </p:cNvGrpSpPr>
          <p:nvPr/>
        </p:nvGrpSpPr>
        <p:grpSpPr bwMode="auto">
          <a:xfrm>
            <a:off x="0" y="6100355"/>
            <a:ext cx="12192000" cy="757646"/>
            <a:chOff x="0" y="6247271"/>
            <a:chExt cx="9144000" cy="610729"/>
          </a:xfrm>
        </p:grpSpPr>
        <p:sp>
          <p:nvSpPr>
            <p:cNvPr id="5" name="Rectangle 4">
              <a:extLst>
                <a:ext uri="{FF2B5EF4-FFF2-40B4-BE49-F238E27FC236}">
                  <a16:creationId xmlns:a16="http://schemas.microsoft.com/office/drawing/2014/main" id="{43E31492-43BA-4ACD-9E9B-F8634B224590}"/>
                </a:ext>
              </a:extLst>
            </p:cNvPr>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p>
            <a:p>
              <a:pPr algn="ctr">
                <a:spcAft>
                  <a:spcPts val="600"/>
                </a:spcAft>
                <a:defRPr/>
              </a:pPr>
              <a:endParaRPr lang="en-GB" dirty="0"/>
            </a:p>
          </p:txBody>
        </p:sp>
        <p:pic>
          <p:nvPicPr>
            <p:cNvPr id="6" name="Picture 4">
              <a:extLst>
                <a:ext uri="{FF2B5EF4-FFF2-40B4-BE49-F238E27FC236}">
                  <a16:creationId xmlns:a16="http://schemas.microsoft.com/office/drawing/2014/main" id="{37147586-909E-4C4E-B88A-71A8FA4EAE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019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C59A0CA-6276-40A7-A391-98C646303F83}"/>
              </a:ext>
            </a:extLst>
          </p:cNvPr>
          <p:cNvGraphicFramePr>
            <a:graphicFrameLocks noGrp="1"/>
          </p:cNvGraphicFramePr>
          <p:nvPr>
            <p:extLst>
              <p:ext uri="{D42A27DB-BD31-4B8C-83A1-F6EECF244321}">
                <p14:modId xmlns:p14="http://schemas.microsoft.com/office/powerpoint/2010/main" val="1181001896"/>
              </p:ext>
            </p:extLst>
          </p:nvPr>
        </p:nvGraphicFramePr>
        <p:xfrm>
          <a:off x="652670" y="1142853"/>
          <a:ext cx="10515600" cy="1988343"/>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3072240162"/>
                    </a:ext>
                  </a:extLst>
                </a:gridCol>
                <a:gridCol w="5257800">
                  <a:extLst>
                    <a:ext uri="{9D8B030D-6E8A-4147-A177-3AD203B41FA5}">
                      <a16:colId xmlns:a16="http://schemas.microsoft.com/office/drawing/2014/main" val="2506793946"/>
                    </a:ext>
                  </a:extLst>
                </a:gridCol>
              </a:tblGrid>
              <a:tr h="662781">
                <a:tc>
                  <a:txBody>
                    <a:bodyPr/>
                    <a:lstStyle/>
                    <a:p>
                      <a:pPr>
                        <a:lnSpc>
                          <a:spcPct val="107000"/>
                        </a:lnSpc>
                        <a:spcBef>
                          <a:spcPts val="600"/>
                        </a:spcBef>
                        <a:spcAft>
                          <a:spcPts val="600"/>
                        </a:spcAft>
                      </a:pPr>
                      <a:r>
                        <a:rPr lang="en-GB" sz="2800" dirty="0">
                          <a:solidFill>
                            <a:schemeClr val="bg1"/>
                          </a:solidFill>
                          <a:effectLst/>
                        </a:rPr>
                        <a:t>AM 1 Exams</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GB" sz="2800" dirty="0">
                          <a:solidFill>
                            <a:schemeClr val="bg1"/>
                          </a:solidFill>
                          <a:effectLst/>
                        </a:rPr>
                        <a:t>start at 08.30</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10586067"/>
                  </a:ext>
                </a:extLst>
              </a:tr>
              <a:tr h="662781">
                <a:tc>
                  <a:txBody>
                    <a:bodyPr/>
                    <a:lstStyle/>
                    <a:p>
                      <a:pPr>
                        <a:lnSpc>
                          <a:spcPct val="107000"/>
                        </a:lnSpc>
                        <a:spcBef>
                          <a:spcPts val="600"/>
                        </a:spcBef>
                        <a:spcAft>
                          <a:spcPts val="600"/>
                        </a:spcAft>
                      </a:pPr>
                      <a:r>
                        <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AM 2 Exams</a:t>
                      </a:r>
                    </a:p>
                  </a:txBody>
                  <a:tcPr marL="68580" marR="68580" marT="0" marB="0"/>
                </a:tc>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GB" sz="2800" b="1" dirty="0">
                          <a:solidFill>
                            <a:schemeClr val="bg1"/>
                          </a:solidFill>
                          <a:effectLst/>
                        </a:rPr>
                        <a:t>start at 10.50</a:t>
                      </a:r>
                      <a:endPar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261027597"/>
                  </a:ext>
                </a:extLst>
              </a:tr>
              <a:tr h="662781">
                <a:tc>
                  <a:txBody>
                    <a:bodyPr/>
                    <a:lstStyle/>
                    <a:p>
                      <a:pPr>
                        <a:lnSpc>
                          <a:spcPct val="107000"/>
                        </a:lnSpc>
                        <a:spcBef>
                          <a:spcPts val="600"/>
                        </a:spcBef>
                        <a:spcAft>
                          <a:spcPts val="600"/>
                        </a:spcAft>
                      </a:pPr>
                      <a:r>
                        <a:rPr lang="en-GB" sz="2800" dirty="0">
                          <a:solidFill>
                            <a:schemeClr val="bg1"/>
                          </a:solidFill>
                          <a:effectLst/>
                        </a:rPr>
                        <a:t>PM Exams</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GB" sz="2800" b="1" dirty="0">
                          <a:solidFill>
                            <a:schemeClr val="bg1"/>
                          </a:solidFill>
                          <a:effectLst/>
                        </a:rPr>
                        <a:t>start at 13.30</a:t>
                      </a:r>
                      <a:endPar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691650953"/>
                  </a:ext>
                </a:extLst>
              </a:tr>
            </a:tbl>
          </a:graphicData>
        </a:graphic>
      </p:graphicFrame>
      <p:sp>
        <p:nvSpPr>
          <p:cNvPr id="6" name="TextBox 5">
            <a:extLst>
              <a:ext uri="{FF2B5EF4-FFF2-40B4-BE49-F238E27FC236}">
                <a16:creationId xmlns:a16="http://schemas.microsoft.com/office/drawing/2014/main" id="{2863BCA6-E75F-429D-8E4B-699008B0DDAE}"/>
              </a:ext>
            </a:extLst>
          </p:cNvPr>
          <p:cNvSpPr txBox="1"/>
          <p:nvPr/>
        </p:nvSpPr>
        <p:spPr>
          <a:xfrm>
            <a:off x="652669" y="3447558"/>
            <a:ext cx="7032645" cy="2376997"/>
          </a:xfrm>
          <a:prstGeom prst="rect">
            <a:avLst/>
          </a:prstGeom>
          <a:noFill/>
        </p:spPr>
        <p:txBody>
          <a:bodyPr wrap="square">
            <a:spAutoFit/>
          </a:bodyPr>
          <a:lstStyle/>
          <a:p>
            <a:pPr marL="342900" lvl="0" indent="-342900" algn="ctr">
              <a:lnSpc>
                <a:spcPct val="107000"/>
              </a:lnSpc>
              <a:buFont typeface="Symbol" panose="05050102010706020507" pitchFamily="18" charset="2"/>
              <a:buChar cha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Students </a:t>
            </a:r>
            <a:r>
              <a:rPr lang="en-GB" sz="2800" b="1" u="sng" dirty="0">
                <a:effectLst/>
                <a:latin typeface="Calibri" panose="020F0502020204030204" pitchFamily="34" charset="0"/>
                <a:ea typeface="Calibri" panose="020F0502020204030204" pitchFamily="34" charset="0"/>
                <a:cs typeface="Times New Roman" panose="02020603050405020304" pitchFamily="18" charset="0"/>
              </a:rPr>
              <a:t>must</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be on time to school – if they are late to the AM exam we cannot give any additional time.</a:t>
            </a:r>
          </a:p>
          <a:p>
            <a:pPr marL="342900" lvl="0" indent="-342900" algn="ctr">
              <a:lnSpc>
                <a:spcPct val="107000"/>
              </a:lnSpc>
              <a:buFont typeface="Symbol" panose="05050102010706020507" pitchFamily="18" charset="2"/>
              <a:buChar char=""/>
            </a:pPr>
            <a:r>
              <a:rPr lang="en-GB" sz="2800" b="1" dirty="0">
                <a:latin typeface="Calibri" panose="020F0502020204030204" pitchFamily="34" charset="0"/>
                <a:ea typeface="Calibri" panose="020F0502020204030204" pitchFamily="34" charset="0"/>
                <a:cs typeface="Times New Roman" panose="02020603050405020304" pitchFamily="18" charset="0"/>
              </a:rPr>
              <a:t>This means arrival </a:t>
            </a:r>
            <a:r>
              <a:rPr lang="en-GB" sz="2800" b="1" u="sng" dirty="0">
                <a:latin typeface="Calibri" panose="020F0502020204030204" pitchFamily="34" charset="0"/>
                <a:ea typeface="Calibri" panose="020F0502020204030204" pitchFamily="34" charset="0"/>
                <a:cs typeface="Times New Roman" panose="02020603050405020304" pitchFamily="18" charset="0"/>
              </a:rPr>
              <a:t>before</a:t>
            </a:r>
            <a:r>
              <a:rPr lang="en-GB" sz="2800" b="1" dirty="0">
                <a:latin typeface="Calibri" panose="020F0502020204030204" pitchFamily="34" charset="0"/>
                <a:ea typeface="Calibri" panose="020F0502020204030204" pitchFamily="34" charset="0"/>
                <a:cs typeface="Times New Roman" panose="02020603050405020304" pitchFamily="18" charset="0"/>
              </a:rPr>
              <a:t> 08.25 for line up and registration</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Text&#10;&#10;Description automatically generated">
            <a:extLst>
              <a:ext uri="{FF2B5EF4-FFF2-40B4-BE49-F238E27FC236}">
                <a16:creationId xmlns:a16="http://schemas.microsoft.com/office/drawing/2014/main" id="{FBF7E4B3-A460-473E-BF0D-2E1A7ED702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0917" y="3264873"/>
            <a:ext cx="4018413" cy="2685314"/>
          </a:xfrm>
          <a:prstGeom prst="rect">
            <a:avLst/>
          </a:prstGeom>
          <a:noFill/>
          <a:ln>
            <a:noFill/>
          </a:ln>
        </p:spPr>
      </p:pic>
      <p:sp>
        <p:nvSpPr>
          <p:cNvPr id="13" name="Title 8">
            <a:extLst>
              <a:ext uri="{FF2B5EF4-FFF2-40B4-BE49-F238E27FC236}">
                <a16:creationId xmlns:a16="http://schemas.microsoft.com/office/drawing/2014/main" id="{A250C47E-DB80-422B-803D-3F353B16F753}"/>
              </a:ext>
            </a:extLst>
          </p:cNvPr>
          <p:cNvSpPr txBox="1">
            <a:spLocks/>
          </p:cNvSpPr>
          <p:nvPr/>
        </p:nvSpPr>
        <p:spPr>
          <a:xfrm>
            <a:off x="490536" y="165343"/>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Times &amp; Routines</a:t>
            </a:r>
            <a:endParaRPr lang="en-US" b="1" dirty="0">
              <a:solidFill>
                <a:schemeClr val="tx1">
                  <a:lumMod val="85000"/>
                  <a:lumOff val="15000"/>
                </a:schemeClr>
              </a:solidFill>
            </a:endParaRPr>
          </a:p>
        </p:txBody>
      </p:sp>
      <p:grpSp>
        <p:nvGrpSpPr>
          <p:cNvPr id="14" name="Group 1">
            <a:extLst>
              <a:ext uri="{FF2B5EF4-FFF2-40B4-BE49-F238E27FC236}">
                <a16:creationId xmlns:a16="http://schemas.microsoft.com/office/drawing/2014/main" id="{F800F4E6-5446-49DC-9620-C844F661A75B}"/>
              </a:ext>
            </a:extLst>
          </p:cNvPr>
          <p:cNvGrpSpPr>
            <a:grpSpLocks/>
          </p:cNvGrpSpPr>
          <p:nvPr/>
        </p:nvGrpSpPr>
        <p:grpSpPr bwMode="auto">
          <a:xfrm>
            <a:off x="0" y="6100355"/>
            <a:ext cx="12192000" cy="757646"/>
            <a:chOff x="0" y="6247271"/>
            <a:chExt cx="9144000" cy="610729"/>
          </a:xfrm>
        </p:grpSpPr>
        <p:sp>
          <p:nvSpPr>
            <p:cNvPr id="15" name="Rectangle 14">
              <a:extLst>
                <a:ext uri="{FF2B5EF4-FFF2-40B4-BE49-F238E27FC236}">
                  <a16:creationId xmlns:a16="http://schemas.microsoft.com/office/drawing/2014/main" id="{B3CC695E-A6AB-45B6-8432-5F2AAD59921A}"/>
                </a:ext>
              </a:extLst>
            </p:cNvPr>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p>
            <a:p>
              <a:pPr algn="ctr">
                <a:spcAft>
                  <a:spcPts val="600"/>
                </a:spcAft>
                <a:defRPr/>
              </a:pPr>
              <a:endParaRPr lang="en-GB" dirty="0"/>
            </a:p>
          </p:txBody>
        </p:sp>
        <p:pic>
          <p:nvPicPr>
            <p:cNvPr id="16" name="Picture 4">
              <a:extLst>
                <a:ext uri="{FF2B5EF4-FFF2-40B4-BE49-F238E27FC236}">
                  <a16:creationId xmlns:a16="http://schemas.microsoft.com/office/drawing/2014/main" id="{6E363EAB-F85B-4F90-BBF8-E72E8DC054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210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C59A0CA-6276-40A7-A391-98C646303F83}"/>
              </a:ext>
            </a:extLst>
          </p:cNvPr>
          <p:cNvGraphicFramePr>
            <a:graphicFrameLocks noGrp="1"/>
          </p:cNvGraphicFramePr>
          <p:nvPr/>
        </p:nvGraphicFramePr>
        <p:xfrm>
          <a:off x="652670" y="1142853"/>
          <a:ext cx="10515600" cy="1988343"/>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3072240162"/>
                    </a:ext>
                  </a:extLst>
                </a:gridCol>
                <a:gridCol w="5257800">
                  <a:extLst>
                    <a:ext uri="{9D8B030D-6E8A-4147-A177-3AD203B41FA5}">
                      <a16:colId xmlns:a16="http://schemas.microsoft.com/office/drawing/2014/main" val="2506793946"/>
                    </a:ext>
                  </a:extLst>
                </a:gridCol>
              </a:tblGrid>
              <a:tr h="662781">
                <a:tc>
                  <a:txBody>
                    <a:bodyPr/>
                    <a:lstStyle/>
                    <a:p>
                      <a:pPr>
                        <a:lnSpc>
                          <a:spcPct val="107000"/>
                        </a:lnSpc>
                        <a:spcBef>
                          <a:spcPts val="600"/>
                        </a:spcBef>
                        <a:spcAft>
                          <a:spcPts val="600"/>
                        </a:spcAft>
                      </a:pPr>
                      <a:r>
                        <a:rPr lang="en-GB" sz="2800" dirty="0">
                          <a:solidFill>
                            <a:schemeClr val="bg1"/>
                          </a:solidFill>
                          <a:effectLst/>
                        </a:rPr>
                        <a:t>AM 1 Exams</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GB" sz="2800" dirty="0">
                          <a:solidFill>
                            <a:schemeClr val="bg1"/>
                          </a:solidFill>
                          <a:effectLst/>
                        </a:rPr>
                        <a:t>start at 08.30</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10586067"/>
                  </a:ext>
                </a:extLst>
              </a:tr>
              <a:tr h="662781">
                <a:tc>
                  <a:txBody>
                    <a:bodyPr/>
                    <a:lstStyle/>
                    <a:p>
                      <a:pPr>
                        <a:lnSpc>
                          <a:spcPct val="107000"/>
                        </a:lnSpc>
                        <a:spcBef>
                          <a:spcPts val="600"/>
                        </a:spcBef>
                        <a:spcAft>
                          <a:spcPts val="600"/>
                        </a:spcAft>
                      </a:pPr>
                      <a:r>
                        <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AM 2 Exams</a:t>
                      </a:r>
                    </a:p>
                  </a:txBody>
                  <a:tcPr marL="68580" marR="68580" marT="0" marB="0"/>
                </a:tc>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GB" sz="2800" b="1" dirty="0">
                          <a:solidFill>
                            <a:schemeClr val="bg1"/>
                          </a:solidFill>
                          <a:effectLst/>
                        </a:rPr>
                        <a:t>start at 10.50</a:t>
                      </a:r>
                      <a:endPar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261027597"/>
                  </a:ext>
                </a:extLst>
              </a:tr>
              <a:tr h="662781">
                <a:tc>
                  <a:txBody>
                    <a:bodyPr/>
                    <a:lstStyle/>
                    <a:p>
                      <a:pPr>
                        <a:lnSpc>
                          <a:spcPct val="107000"/>
                        </a:lnSpc>
                        <a:spcBef>
                          <a:spcPts val="600"/>
                        </a:spcBef>
                        <a:spcAft>
                          <a:spcPts val="600"/>
                        </a:spcAft>
                      </a:pPr>
                      <a:r>
                        <a:rPr lang="en-GB" sz="2800" dirty="0">
                          <a:solidFill>
                            <a:schemeClr val="bg1"/>
                          </a:solidFill>
                          <a:effectLst/>
                        </a:rPr>
                        <a:t>PM Exams</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GB" sz="2800" b="1" dirty="0">
                          <a:solidFill>
                            <a:schemeClr val="bg1"/>
                          </a:solidFill>
                          <a:effectLst/>
                        </a:rPr>
                        <a:t>start at 13.30</a:t>
                      </a:r>
                      <a:endPar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691650953"/>
                  </a:ext>
                </a:extLst>
              </a:tr>
            </a:tbl>
          </a:graphicData>
        </a:graphic>
      </p:graphicFrame>
      <p:sp>
        <p:nvSpPr>
          <p:cNvPr id="6" name="TextBox 5">
            <a:extLst>
              <a:ext uri="{FF2B5EF4-FFF2-40B4-BE49-F238E27FC236}">
                <a16:creationId xmlns:a16="http://schemas.microsoft.com/office/drawing/2014/main" id="{2863BCA6-E75F-429D-8E4B-699008B0DDAE}"/>
              </a:ext>
            </a:extLst>
          </p:cNvPr>
          <p:cNvSpPr txBox="1"/>
          <p:nvPr/>
        </p:nvSpPr>
        <p:spPr>
          <a:xfrm>
            <a:off x="652668" y="3447558"/>
            <a:ext cx="10783347" cy="2376997"/>
          </a:xfrm>
          <a:prstGeom prst="rect">
            <a:avLst/>
          </a:prstGeom>
          <a:noFill/>
        </p:spPr>
        <p:txBody>
          <a:bodyPr wrap="square">
            <a:spAutoFit/>
          </a:bodyPr>
          <a:lstStyle/>
          <a:p>
            <a:pPr marL="342900" lvl="0" indent="-342900" algn="ctr">
              <a:lnSpc>
                <a:spcPct val="107000"/>
              </a:lnSpc>
              <a:buFont typeface="Symbol" panose="05050102010706020507" pitchFamily="18" charset="2"/>
              <a:buChar char=""/>
            </a:pPr>
            <a:r>
              <a:rPr lang="en-GB" sz="2800" b="1" dirty="0">
                <a:latin typeface="Calibri" panose="020F0502020204030204" pitchFamily="34" charset="0"/>
                <a:ea typeface="Calibri" panose="020F0502020204030204" pitchFamily="34" charset="0"/>
                <a:cs typeface="Times New Roman" panose="02020603050405020304" pitchFamily="18" charset="0"/>
              </a:rPr>
              <a:t>All s</a:t>
            </a:r>
            <a:r>
              <a:rPr lang="en-GB" sz="2800" b="1" dirty="0">
                <a:effectLst/>
                <a:latin typeface="Calibri" panose="020F0502020204030204" pitchFamily="34" charset="0"/>
                <a:ea typeface="Calibri" panose="020F0502020204030204" pitchFamily="34" charset="0"/>
                <a:cs typeface="Times New Roman" panose="02020603050405020304" pitchFamily="18" charset="0"/>
              </a:rPr>
              <a:t>tudents will be in their regular lessons, with normal break times, when not in exams. There is no ‘study leave’ for students during this week.</a:t>
            </a:r>
          </a:p>
          <a:p>
            <a:pPr marL="342900" lvl="0" indent="-342900" algn="ctr">
              <a:lnSpc>
                <a:spcPct val="107000"/>
              </a:lnSpc>
              <a:buFont typeface="Symbol" panose="05050102010706020507" pitchFamily="18" charset="2"/>
              <a:buChar char=""/>
            </a:pPr>
            <a:r>
              <a:rPr lang="en-GB" sz="2800" b="1" dirty="0">
                <a:latin typeface="Calibri" panose="020F0502020204030204" pitchFamily="34" charset="0"/>
                <a:ea typeface="Calibri" panose="020F0502020204030204" pitchFamily="34" charset="0"/>
                <a:cs typeface="Times New Roman" panose="02020603050405020304" pitchFamily="18" charset="0"/>
              </a:rPr>
              <a:t>However, there won’t be any enrichment for year 10 during mock exams</a:t>
            </a:r>
          </a:p>
        </p:txBody>
      </p:sp>
      <p:sp>
        <p:nvSpPr>
          <p:cNvPr id="13" name="Title 8">
            <a:extLst>
              <a:ext uri="{FF2B5EF4-FFF2-40B4-BE49-F238E27FC236}">
                <a16:creationId xmlns:a16="http://schemas.microsoft.com/office/drawing/2014/main" id="{A250C47E-DB80-422B-803D-3F353B16F753}"/>
              </a:ext>
            </a:extLst>
          </p:cNvPr>
          <p:cNvSpPr txBox="1">
            <a:spLocks/>
          </p:cNvSpPr>
          <p:nvPr/>
        </p:nvSpPr>
        <p:spPr>
          <a:xfrm>
            <a:off x="490536" y="165343"/>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Times &amp; Routines</a:t>
            </a:r>
            <a:endParaRPr lang="en-US" b="1" dirty="0">
              <a:solidFill>
                <a:schemeClr val="tx1">
                  <a:lumMod val="85000"/>
                  <a:lumOff val="15000"/>
                </a:schemeClr>
              </a:solidFill>
            </a:endParaRPr>
          </a:p>
        </p:txBody>
      </p:sp>
      <p:grpSp>
        <p:nvGrpSpPr>
          <p:cNvPr id="14" name="Group 1">
            <a:extLst>
              <a:ext uri="{FF2B5EF4-FFF2-40B4-BE49-F238E27FC236}">
                <a16:creationId xmlns:a16="http://schemas.microsoft.com/office/drawing/2014/main" id="{F800F4E6-5446-49DC-9620-C844F661A75B}"/>
              </a:ext>
            </a:extLst>
          </p:cNvPr>
          <p:cNvGrpSpPr>
            <a:grpSpLocks/>
          </p:cNvGrpSpPr>
          <p:nvPr/>
        </p:nvGrpSpPr>
        <p:grpSpPr bwMode="auto">
          <a:xfrm>
            <a:off x="0" y="6100355"/>
            <a:ext cx="12192000" cy="757646"/>
            <a:chOff x="0" y="6247271"/>
            <a:chExt cx="9144000" cy="610729"/>
          </a:xfrm>
        </p:grpSpPr>
        <p:sp>
          <p:nvSpPr>
            <p:cNvPr id="15" name="Rectangle 14">
              <a:extLst>
                <a:ext uri="{FF2B5EF4-FFF2-40B4-BE49-F238E27FC236}">
                  <a16:creationId xmlns:a16="http://schemas.microsoft.com/office/drawing/2014/main" id="{B3CC695E-A6AB-45B6-8432-5F2AAD59921A}"/>
                </a:ext>
              </a:extLst>
            </p:cNvPr>
            <p:cNvSpPr/>
            <p:nvPr/>
          </p:nvSpPr>
          <p:spPr>
            <a:xfrm>
              <a:off x="0" y="6247271"/>
              <a:ext cx="9144000" cy="610729"/>
            </a:xfrm>
            <a:prstGeom prst="rect">
              <a:avLst/>
            </a:prstGeom>
            <a:solidFill>
              <a:srgbClr val="306E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ts val="600"/>
                </a:spcAft>
                <a:defRPr/>
              </a:pPr>
              <a:endParaRPr lang="en-GB" dirty="0">
                <a:solidFill>
                  <a:schemeClr val="bg1"/>
                </a:solidFill>
              </a:endParaRPr>
            </a:p>
            <a:p>
              <a:pPr algn="r">
                <a:spcAft>
                  <a:spcPts val="600"/>
                </a:spcAft>
                <a:defRPr/>
              </a:pPr>
              <a:r>
                <a:rPr lang="en-GB" dirty="0">
                  <a:solidFill>
                    <a:schemeClr val="bg1"/>
                  </a:solidFill>
                </a:rPr>
                <a:t>							</a:t>
              </a:r>
              <a:r>
                <a:rPr lang="en-GB" b="1" dirty="0">
                  <a:solidFill>
                    <a:schemeClr val="bg1"/>
                  </a:solidFill>
                </a:rPr>
                <a:t> Support For Families: Supporting your child through exams</a:t>
              </a:r>
            </a:p>
            <a:p>
              <a:pPr algn="ctr">
                <a:spcAft>
                  <a:spcPts val="600"/>
                </a:spcAft>
                <a:defRPr/>
              </a:pPr>
              <a:endParaRPr lang="en-GB" dirty="0"/>
            </a:p>
          </p:txBody>
        </p:sp>
        <p:pic>
          <p:nvPicPr>
            <p:cNvPr id="16" name="Picture 4">
              <a:extLst>
                <a:ext uri="{FF2B5EF4-FFF2-40B4-BE49-F238E27FC236}">
                  <a16:creationId xmlns:a16="http://schemas.microsoft.com/office/drawing/2014/main" id="{6E363EAB-F85B-4F90-BBF8-E72E8DC054C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2" y="6257068"/>
              <a:ext cx="1195252" cy="59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77299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ec5c98a-6fc8-4a06-b367-420d10c239c8">
      <UserInfo>
        <DisplayName>Hannah WALSH (Student)</DisplayName>
        <AccountId>82</AccountId>
        <AccountType/>
      </UserInfo>
      <UserInfo>
        <DisplayName>A Seymour</DisplayName>
        <AccountId>484</AccountId>
        <AccountType/>
      </UserInfo>
    </SharedWithUsers>
    <_Flow_SignoffStatus xmlns="36dd2eb8-2b02-4553-9346-3feafc8ef78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428BEB11751A4CB48550730073DA3A" ma:contentTypeVersion="14" ma:contentTypeDescription="Create a new document." ma:contentTypeScope="" ma:versionID="ca23b8fff5a55c756d010e271aadf453">
  <xsd:schema xmlns:xsd="http://www.w3.org/2001/XMLSchema" xmlns:xs="http://www.w3.org/2001/XMLSchema" xmlns:p="http://schemas.microsoft.com/office/2006/metadata/properties" xmlns:ns2="36dd2eb8-2b02-4553-9346-3feafc8ef78c" xmlns:ns3="fec5c98a-6fc8-4a06-b367-420d10c239c8" targetNamespace="http://schemas.microsoft.com/office/2006/metadata/properties" ma:root="true" ma:fieldsID="035abb567896abb16bdf9355f6b3d6b9" ns2:_="" ns3:_="">
    <xsd:import namespace="36dd2eb8-2b02-4553-9346-3feafc8ef78c"/>
    <xsd:import namespace="fec5c98a-6fc8-4a06-b367-420d10c239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dd2eb8-2b02-4553-9346-3feafc8ef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c5c98a-6fc8-4a06-b367-420d10c239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4634BF-335B-447D-A4D0-AA8D2560CF99}">
  <ds:schemaRef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fec5c98a-6fc8-4a06-b367-420d10c239c8"/>
    <ds:schemaRef ds:uri="36dd2eb8-2b02-4553-9346-3feafc8ef78c"/>
  </ds:schemaRefs>
</ds:datastoreItem>
</file>

<file path=customXml/itemProps2.xml><?xml version="1.0" encoding="utf-8"?>
<ds:datastoreItem xmlns:ds="http://schemas.openxmlformats.org/officeDocument/2006/customXml" ds:itemID="{E7BE7EA7-7425-4B53-92EE-BD27D38FBB08}">
  <ds:schemaRefs>
    <ds:schemaRef ds:uri="36dd2eb8-2b02-4553-9346-3feafc8ef78c"/>
    <ds:schemaRef ds:uri="fec5c98a-6fc8-4a06-b367-420d10c239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BDA54C-224C-43BD-B163-48317C70FD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3355</TotalTime>
  <Words>1517</Words>
  <Application>Microsoft Office PowerPoint</Application>
  <PresentationFormat>Widescreen</PresentationFormat>
  <Paragraphs>172</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ReithSans</vt:lpstr>
      <vt:lpstr>Symbol</vt:lpstr>
      <vt:lpstr>Office Theme</vt:lpstr>
      <vt:lpstr>Supporting your KS4 Child during Exam Revision</vt:lpstr>
      <vt:lpstr>Exam Periods</vt:lpstr>
      <vt:lpstr>PowerPoint Presentation</vt:lpstr>
      <vt:lpstr>Summer 2022 Year 10 Exam Timetable</vt:lpstr>
      <vt:lpstr>Individual Exam Timetables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support your child to revise for their Year 10 Mocks?</vt:lpstr>
      <vt:lpstr>Help them plan</vt:lpstr>
      <vt:lpstr>Create a quiet space</vt:lpstr>
      <vt:lpstr>Feed their brains</vt:lpstr>
      <vt:lpstr>How much should they be doing?</vt:lpstr>
      <vt:lpstr>What should they be doing?</vt:lpstr>
      <vt:lpstr>What should they be doing?</vt:lpstr>
      <vt:lpstr>What should they be doing?</vt:lpstr>
      <vt:lpstr>Finally….reassure them</vt:lpstr>
    </vt:vector>
  </TitlesOfParts>
  <Company>NEW COLLEGE SWINDON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Clarke</dc:creator>
  <cp:lastModifiedBy>Ceri Rodway</cp:lastModifiedBy>
  <cp:revision>4</cp:revision>
  <dcterms:created xsi:type="dcterms:W3CDTF">2018-08-15T10:30:21Z</dcterms:created>
  <dcterms:modified xsi:type="dcterms:W3CDTF">2023-01-25T17:19:55Z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0x010100E4428BEB11751A4CB48550730073DA3A</vt:lpwstr>
  </property>
</Properties>
</file>